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60" r:id="rId2"/>
    <p:sldId id="272" r:id="rId3"/>
    <p:sldId id="274" r:id="rId4"/>
    <p:sldId id="273" r:id="rId5"/>
    <p:sldId id="265" r:id="rId6"/>
    <p:sldId id="275" r:id="rId7"/>
    <p:sldId id="285" r:id="rId8"/>
    <p:sldId id="266" r:id="rId9"/>
    <p:sldId id="287" r:id="rId10"/>
    <p:sldId id="288" r:id="rId11"/>
    <p:sldId id="289" r:id="rId12"/>
    <p:sldId id="290" r:id="rId13"/>
    <p:sldId id="286" r:id="rId14"/>
    <p:sldId id="291" r:id="rId15"/>
    <p:sldId id="292" r:id="rId16"/>
    <p:sldId id="293" r:id="rId17"/>
    <p:sldId id="294" r:id="rId18"/>
    <p:sldId id="295" r:id="rId19"/>
    <p:sldId id="267" r:id="rId20"/>
    <p:sldId id="278" r:id="rId21"/>
    <p:sldId id="279" r:id="rId22"/>
    <p:sldId id="277" r:id="rId23"/>
    <p:sldId id="282" r:id="rId24"/>
    <p:sldId id="283" r:id="rId25"/>
    <p:sldId id="284" r:id="rId26"/>
    <p:sldId id="270" r:id="rId27"/>
  </p:sldIdLst>
  <p:sldSz cx="12192000" cy="6858000"/>
  <p:notesSz cx="6858000" cy="9144000"/>
  <p:embeddedFontLst>
    <p:embeddedFont>
      <p:font typeface="나눔명조" panose="02020603020101020101" pitchFamily="18" charset="-127"/>
      <p:regular r:id="rId28"/>
      <p:bold r:id="rId29"/>
    </p:embeddedFont>
    <p:embeddedFont>
      <p:font typeface="나눔명조 ExtraBold" panose="02020603020101020101" pitchFamily="18" charset="-127"/>
      <p:bold r:id="rId30"/>
    </p:embeddedFont>
    <p:embeddedFont>
      <p:font typeface="맑은 고딕" panose="020B0503020000020004" pitchFamily="50" charset="-127"/>
      <p:regular r:id="rId31"/>
      <p:bold r:id="rId3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C4C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940" autoAdjust="0"/>
    <p:restoredTop sz="94660"/>
  </p:normalViewPr>
  <p:slideViewPr>
    <p:cSldViewPr snapToGrid="0">
      <p:cViewPr>
        <p:scale>
          <a:sx n="66" d="100"/>
          <a:sy n="66" d="100"/>
        </p:scale>
        <p:origin x="509" y="4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3.fntdata"/><Relationship Id="rId35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A4239-2786-49E3-B196-9B80BF8A9CEC}" type="datetimeFigureOut">
              <a:rPr lang="ko-KR" altLang="en-US" smtClean="0"/>
              <a:t>2019-12-08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B9434-0522-4D64-A27B-BBEB3AA842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9696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A4239-2786-49E3-B196-9B80BF8A9CEC}" type="datetimeFigureOut">
              <a:rPr lang="ko-KR" altLang="en-US" smtClean="0"/>
              <a:t>2019-12-08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B9434-0522-4D64-A27B-BBEB3AA842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72393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A4239-2786-49E3-B196-9B80BF8A9CEC}" type="datetimeFigureOut">
              <a:rPr lang="ko-KR" altLang="en-US" smtClean="0"/>
              <a:t>2019-12-08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B9434-0522-4D64-A27B-BBEB3AA842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910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A4239-2786-49E3-B196-9B80BF8A9CEC}" type="datetimeFigureOut">
              <a:rPr lang="ko-KR" altLang="en-US" smtClean="0"/>
              <a:t>2019-12-08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B9434-0522-4D64-A27B-BBEB3AA842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71470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A4239-2786-49E3-B196-9B80BF8A9CEC}" type="datetimeFigureOut">
              <a:rPr lang="ko-KR" altLang="en-US" smtClean="0"/>
              <a:t>2019-12-08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B9434-0522-4D64-A27B-BBEB3AA842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2375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A4239-2786-49E3-B196-9B80BF8A9CEC}" type="datetimeFigureOut">
              <a:rPr lang="ko-KR" altLang="en-US" smtClean="0"/>
              <a:t>2019-12-08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B9434-0522-4D64-A27B-BBEB3AA842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66451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A4239-2786-49E3-B196-9B80BF8A9CEC}" type="datetimeFigureOut">
              <a:rPr lang="ko-KR" altLang="en-US" smtClean="0"/>
              <a:t>2019-12-08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B9434-0522-4D64-A27B-BBEB3AA842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76115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A4239-2786-49E3-B196-9B80BF8A9CEC}" type="datetimeFigureOut">
              <a:rPr lang="ko-KR" altLang="en-US" smtClean="0"/>
              <a:t>2019-12-08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B9434-0522-4D64-A27B-BBEB3AA842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82676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A4239-2786-49E3-B196-9B80BF8A9CEC}" type="datetimeFigureOut">
              <a:rPr lang="ko-KR" altLang="en-US" smtClean="0"/>
              <a:t>2019-12-08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B9434-0522-4D64-A27B-BBEB3AA842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83645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A4239-2786-49E3-B196-9B80BF8A9CEC}" type="datetimeFigureOut">
              <a:rPr lang="ko-KR" altLang="en-US" smtClean="0"/>
              <a:t>2019-12-08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B9434-0522-4D64-A27B-BBEB3AA842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17709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A4239-2786-49E3-B196-9B80BF8A9CEC}" type="datetimeFigureOut">
              <a:rPr lang="ko-KR" altLang="en-US" smtClean="0"/>
              <a:t>2019-12-08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B9434-0522-4D64-A27B-BBEB3AA842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27705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5A4239-2786-49E3-B196-9B80BF8A9CEC}" type="datetimeFigureOut">
              <a:rPr lang="ko-KR" altLang="en-US" smtClean="0"/>
              <a:t>2019-12-08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FB9434-0522-4D64-A27B-BBEB3AA842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3475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5.png"/><Relationship Id="rId7" Type="http://schemas.openxmlformats.org/officeDocument/2006/relationships/image" Target="../media/image2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3366051" y="2133600"/>
            <a:ext cx="5618922" cy="0"/>
          </a:xfrm>
          <a:prstGeom prst="line">
            <a:avLst/>
          </a:prstGeom>
          <a:ln w="63500">
            <a:solidFill>
              <a:schemeClr val="accent1">
                <a:shade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/>
          <p:cNvCxnSpPr/>
          <p:nvPr/>
        </p:nvCxnSpPr>
        <p:spPr>
          <a:xfrm>
            <a:off x="3366051" y="4273826"/>
            <a:ext cx="5618922" cy="0"/>
          </a:xfrm>
          <a:prstGeom prst="line">
            <a:avLst/>
          </a:prstGeom>
          <a:ln w="63500">
            <a:solidFill>
              <a:schemeClr val="accent1">
                <a:shade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4698184" y="2606285"/>
            <a:ext cx="28833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3</a:t>
            </a:r>
            <a:r>
              <a:rPr lang="ko-KR" altLang="en-US" sz="240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조</a:t>
            </a:r>
            <a:endParaRPr lang="en-US" altLang="ko-KR" sz="2400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2">
                      <a:lumMod val="50000"/>
                    </a:schemeClr>
                  </a:gs>
                </a:gsLst>
                <a:lin ang="5400000" scaled="1"/>
              </a:gra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366051" y="3067950"/>
            <a:ext cx="56189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웹프로그래밍</a:t>
            </a:r>
            <a:r>
              <a:rPr lang="en-US" altLang="ko-KR" sz="32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(1) </a:t>
            </a:r>
            <a:r>
              <a:rPr lang="ko-KR" altLang="en-US" sz="32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기말 프로젝트</a:t>
            </a:r>
            <a:endParaRPr lang="en-US" altLang="ko-KR" sz="4000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2">
                      <a:lumMod val="50000"/>
                    </a:schemeClr>
                  </a:gs>
                </a:gsLst>
                <a:lin ang="5400000" scaled="1"/>
              </a:gra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488131" y="5890832"/>
            <a:ext cx="36150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나눔명조" panose="02020603020101020101" pitchFamily="18" charset="-127"/>
                <a:ea typeface="나눔명조" panose="02020603020101020101" pitchFamily="18" charset="-127"/>
              </a:rPr>
              <a:t>조장 </a:t>
            </a:r>
            <a:r>
              <a:rPr lang="en-US" altLang="ko-KR" sz="140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나눔명조" panose="02020603020101020101" pitchFamily="18" charset="-127"/>
                <a:ea typeface="나눔명조" panose="02020603020101020101" pitchFamily="18" charset="-127"/>
              </a:rPr>
              <a:t>: </a:t>
            </a:r>
            <a:r>
              <a:rPr lang="ko-KR" altLang="en-US" sz="1400" dirty="0" err="1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나눔명조" panose="02020603020101020101" pitchFamily="18" charset="-127"/>
                <a:ea typeface="나눔명조" panose="02020603020101020101" pitchFamily="18" charset="-127"/>
              </a:rPr>
              <a:t>조준경</a:t>
            </a:r>
            <a:endParaRPr lang="en-US" altLang="ko-KR" sz="1400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2">
                      <a:lumMod val="50000"/>
                    </a:schemeClr>
                  </a:gs>
                </a:gsLst>
                <a:lin ang="5400000" scaled="1"/>
              </a:gra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r>
              <a:rPr lang="ko-KR" altLang="en-US" sz="140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나눔명조" panose="02020603020101020101" pitchFamily="18" charset="-127"/>
                <a:ea typeface="나눔명조" panose="02020603020101020101" pitchFamily="18" charset="-127"/>
              </a:rPr>
              <a:t>조원 </a:t>
            </a:r>
            <a:r>
              <a:rPr lang="en-US" altLang="ko-KR" sz="140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나눔명조" panose="02020603020101020101" pitchFamily="18" charset="-127"/>
                <a:ea typeface="나눔명조" panose="02020603020101020101" pitchFamily="18" charset="-127"/>
              </a:rPr>
              <a:t>: </a:t>
            </a:r>
            <a:r>
              <a:rPr lang="ko-KR" altLang="en-US" sz="1400" dirty="0" err="1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나눔명조" panose="02020603020101020101" pitchFamily="18" charset="-127"/>
                <a:ea typeface="나눔명조" panose="02020603020101020101" pitchFamily="18" charset="-127"/>
              </a:rPr>
              <a:t>서은우</a:t>
            </a:r>
            <a:r>
              <a:rPr lang="en-US" altLang="ko-KR" sz="140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나눔명조" panose="02020603020101020101" pitchFamily="18" charset="-127"/>
                <a:ea typeface="나눔명조" panose="02020603020101020101" pitchFamily="18" charset="-127"/>
              </a:rPr>
              <a:t>/</a:t>
            </a:r>
            <a:r>
              <a:rPr lang="ko-KR" altLang="en-US" sz="140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나눔명조" panose="02020603020101020101" pitchFamily="18" charset="-127"/>
                <a:ea typeface="나눔명조" panose="02020603020101020101" pitchFamily="18" charset="-127"/>
              </a:rPr>
              <a:t>박형준</a:t>
            </a:r>
            <a:r>
              <a:rPr lang="en-US" altLang="ko-KR" sz="140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나눔명조" panose="02020603020101020101" pitchFamily="18" charset="-127"/>
                <a:ea typeface="나눔명조" panose="02020603020101020101" pitchFamily="18" charset="-127"/>
              </a:rPr>
              <a:t>/</a:t>
            </a:r>
            <a:r>
              <a:rPr lang="ko-KR" altLang="en-US" sz="140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나눔명조" panose="02020603020101020101" pitchFamily="18" charset="-127"/>
                <a:ea typeface="나눔명조" panose="02020603020101020101" pitchFamily="18" charset="-127"/>
              </a:rPr>
              <a:t>오정훈</a:t>
            </a:r>
            <a:r>
              <a:rPr lang="en-US" altLang="ko-KR" sz="140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나눔명조" panose="02020603020101020101" pitchFamily="18" charset="-127"/>
                <a:ea typeface="나눔명조" panose="02020603020101020101" pitchFamily="18" charset="-127"/>
              </a:rPr>
              <a:t>/</a:t>
            </a:r>
            <a:r>
              <a:rPr lang="ko-KR" altLang="en-US" sz="1400" dirty="0" err="1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나눔명조" panose="02020603020101020101" pitchFamily="18" charset="-127"/>
                <a:ea typeface="나눔명조" panose="02020603020101020101" pitchFamily="18" charset="-127"/>
              </a:rPr>
              <a:t>김나경</a:t>
            </a:r>
            <a:r>
              <a:rPr lang="en-US" altLang="ko-KR" sz="140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나눔명조" panose="02020603020101020101" pitchFamily="18" charset="-127"/>
                <a:ea typeface="나눔명조" panose="02020603020101020101" pitchFamily="18" charset="-127"/>
              </a:rPr>
              <a:t>/</a:t>
            </a:r>
            <a:r>
              <a:rPr lang="ko-KR" altLang="en-US" sz="140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나눔명조" panose="02020603020101020101" pitchFamily="18" charset="-127"/>
                <a:ea typeface="나눔명조" panose="02020603020101020101" pitchFamily="18" charset="-127"/>
              </a:rPr>
              <a:t>최민석</a:t>
            </a:r>
            <a:endParaRPr lang="en-US" altLang="ko-KR" sz="1400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2">
                      <a:lumMod val="50000"/>
                    </a:schemeClr>
                  </a:gs>
                </a:gsLst>
                <a:lin ang="5400000" scaled="1"/>
              </a:gra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0" y="5989"/>
            <a:ext cx="12192000" cy="391505"/>
          </a:xfrm>
          <a:prstGeom prst="rect">
            <a:avLst/>
          </a:prstGeom>
          <a:solidFill>
            <a:srgbClr val="0C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1훈나무그늘 M" panose="02020603020101020101" pitchFamily="18" charset="-127"/>
              <a:ea typeface="1훈나무그늘 M" panose="02020603020101020101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0" y="6482618"/>
            <a:ext cx="12192000" cy="375382"/>
          </a:xfrm>
          <a:prstGeom prst="rect">
            <a:avLst/>
          </a:prstGeom>
          <a:solidFill>
            <a:srgbClr val="0C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1훈나무그늘 M" panose="02020603020101020101" pitchFamily="18" charset="-127"/>
              <a:ea typeface="1훈나무그늘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944639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24">
            <a:extLst>
              <a:ext uri="{FF2B5EF4-FFF2-40B4-BE49-F238E27FC236}">
                <a16:creationId xmlns:a16="http://schemas.microsoft.com/office/drawing/2014/main" id="{8E9E0C57-5ED6-4B87-BA05-B1A52320C1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133" y="2835728"/>
            <a:ext cx="3773794" cy="2160295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0" y="821635"/>
            <a:ext cx="12192000" cy="646332"/>
          </a:xfrm>
          <a:prstGeom prst="rect">
            <a:avLst/>
          </a:prstGeom>
          <a:solidFill>
            <a:srgbClr val="0C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008" y="92356"/>
            <a:ext cx="6431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150" dirty="0">
                <a:gradFill>
                  <a:gsLst>
                    <a:gs pos="100000">
                      <a:srgbClr val="0C4C8A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02</a:t>
            </a:r>
            <a:endParaRPr lang="ko-KR" altLang="en-US" sz="3600" spc="-150" dirty="0">
              <a:gradFill>
                <a:gsLst>
                  <a:gs pos="100000">
                    <a:srgbClr val="0C4C8A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08101" y="194076"/>
            <a:ext cx="14446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조원 소개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913968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gradFill>
                  <a:gsLst>
                    <a:gs pos="100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“</a:t>
            </a:r>
            <a:r>
              <a:rPr lang="ko-KR" altLang="en-US" sz="2400" dirty="0">
                <a:gradFill>
                  <a:gsLst>
                    <a:gs pos="100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조원 내용 수정</a:t>
            </a:r>
            <a:r>
              <a:rPr lang="en-US" altLang="ko-KR" sz="2400" dirty="0">
                <a:gradFill>
                  <a:gsLst>
                    <a:gs pos="100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”</a:t>
            </a:r>
            <a:endParaRPr lang="ko-KR" altLang="en-US" sz="2400" dirty="0">
              <a:gradFill>
                <a:gsLst>
                  <a:gs pos="10000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0" y="6745357"/>
            <a:ext cx="12192000" cy="112643"/>
          </a:xfrm>
          <a:prstGeom prst="rect">
            <a:avLst/>
          </a:prstGeom>
          <a:solidFill>
            <a:srgbClr val="0C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78EFD41F-665F-400A-B7BB-87DFB8BD0ABE}"/>
              </a:ext>
            </a:extLst>
          </p:cNvPr>
          <p:cNvGrpSpPr/>
          <p:nvPr/>
        </p:nvGrpSpPr>
        <p:grpSpPr>
          <a:xfrm>
            <a:off x="672983" y="2835728"/>
            <a:ext cx="4355820" cy="1615440"/>
            <a:chOff x="579120" y="2814320"/>
            <a:chExt cx="4355820" cy="1615440"/>
          </a:xfrm>
        </p:grpSpPr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C2DA6588-79E2-4A56-AE74-51F6932DE2F4}"/>
                </a:ext>
              </a:extLst>
            </p:cNvPr>
            <p:cNvSpPr/>
            <p:nvPr/>
          </p:nvSpPr>
          <p:spPr>
            <a:xfrm>
              <a:off x="579120" y="2814320"/>
              <a:ext cx="1056640" cy="1615440"/>
            </a:xfrm>
            <a:prstGeom prst="roundRect">
              <a:avLst>
                <a:gd name="adj" fmla="val 6757"/>
              </a:avLst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" name="직선 화살표 연결선 3">
              <a:extLst>
                <a:ext uri="{FF2B5EF4-FFF2-40B4-BE49-F238E27FC236}">
                  <a16:creationId xmlns:a16="http://schemas.microsoft.com/office/drawing/2014/main" id="{52153DE6-4040-4F4E-907C-20306DAA8146}"/>
                </a:ext>
              </a:extLst>
            </p:cNvPr>
            <p:cNvCxnSpPr>
              <a:stCxn id="2" idx="3"/>
            </p:cNvCxnSpPr>
            <p:nvPr/>
          </p:nvCxnSpPr>
          <p:spPr>
            <a:xfrm flipV="1">
              <a:off x="1635760" y="3606800"/>
              <a:ext cx="3299180" cy="1524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2A862EEB-6C07-4D16-9312-CB5D1A9676AC}"/>
              </a:ext>
            </a:extLst>
          </p:cNvPr>
          <p:cNvSpPr txBox="1"/>
          <p:nvPr/>
        </p:nvSpPr>
        <p:spPr>
          <a:xfrm>
            <a:off x="815527" y="3450408"/>
            <a:ext cx="799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FF0000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Click</a:t>
            </a:r>
            <a:endParaRPr lang="ko-KR" altLang="en-US" dirty="0">
              <a:solidFill>
                <a:srgbClr val="FF0000"/>
              </a:soli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9C9F402A-4082-416D-B890-AE38D89C11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8283" y="1708765"/>
            <a:ext cx="2537393" cy="4611126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66A69A31-289F-4FCE-A1A6-B7DDEE34BF57}"/>
              </a:ext>
            </a:extLst>
          </p:cNvPr>
          <p:cNvSpPr txBox="1"/>
          <p:nvPr/>
        </p:nvSpPr>
        <p:spPr>
          <a:xfrm>
            <a:off x="163313" y="2454156"/>
            <a:ext cx="2662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관리자만 클릭 가능</a:t>
            </a: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E36EEA35-2C3D-4E8B-A884-1B214148F792}"/>
              </a:ext>
            </a:extLst>
          </p:cNvPr>
          <p:cNvGrpSpPr/>
          <p:nvPr/>
        </p:nvGrpSpPr>
        <p:grpSpPr>
          <a:xfrm>
            <a:off x="8268188" y="1708765"/>
            <a:ext cx="3375017" cy="4959193"/>
            <a:chOff x="8268188" y="1708765"/>
            <a:chExt cx="3375017" cy="4959193"/>
          </a:xfrm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770D80AB-B251-4C73-85A3-DDC5F25A3889}"/>
                </a:ext>
              </a:extLst>
            </p:cNvPr>
            <p:cNvGrpSpPr/>
            <p:nvPr/>
          </p:nvGrpSpPr>
          <p:grpSpPr>
            <a:xfrm>
              <a:off x="8415527" y="1708765"/>
              <a:ext cx="3080340" cy="4579896"/>
              <a:chOff x="8415527" y="1708765"/>
              <a:chExt cx="3080340" cy="4579896"/>
            </a:xfrm>
          </p:grpSpPr>
          <p:pic>
            <p:nvPicPr>
              <p:cNvPr id="27" name="그림 26">
                <a:extLst>
                  <a:ext uri="{FF2B5EF4-FFF2-40B4-BE49-F238E27FC236}">
                    <a16:creationId xmlns:a16="http://schemas.microsoft.com/office/drawing/2014/main" id="{8C9720CC-72D7-45A1-B4F5-83E66803E6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415527" y="1708765"/>
                <a:ext cx="3080340" cy="4579896"/>
              </a:xfrm>
              <a:prstGeom prst="rect">
                <a:avLst/>
              </a:prstGeom>
            </p:spPr>
          </p:pic>
          <p:sp>
            <p:nvSpPr>
              <p:cNvPr id="28" name="사각형: 둥근 모서리 27">
                <a:extLst>
                  <a:ext uri="{FF2B5EF4-FFF2-40B4-BE49-F238E27FC236}">
                    <a16:creationId xmlns:a16="http://schemas.microsoft.com/office/drawing/2014/main" id="{8CF472A0-5F7B-43E8-8FD6-14CFE8C6529B}"/>
                  </a:ext>
                </a:extLst>
              </p:cNvPr>
              <p:cNvSpPr/>
              <p:nvPr/>
            </p:nvSpPr>
            <p:spPr>
              <a:xfrm>
                <a:off x="8415527" y="4541520"/>
                <a:ext cx="3080340" cy="1300480"/>
              </a:xfrm>
              <a:prstGeom prst="roundRect">
                <a:avLst>
                  <a:gd name="adj" fmla="val 8073"/>
                </a:avLst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57C21D4-E46E-4AD5-8633-C5CB168AB8A4}"/>
                </a:ext>
              </a:extLst>
            </p:cNvPr>
            <p:cNvSpPr txBox="1"/>
            <p:nvPr/>
          </p:nvSpPr>
          <p:spPr>
            <a:xfrm>
              <a:off x="8268188" y="6390959"/>
              <a:ext cx="3375017" cy="27699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관리자 아이디를 입력해야만 수정</a:t>
              </a:r>
              <a:r>
                <a:rPr lang="en-US" altLang="ko-KR" sz="1200" dirty="0"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, </a:t>
              </a:r>
              <a:r>
                <a:rPr lang="ko-KR" altLang="en-US" sz="1200" dirty="0"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삭제가 가능</a:t>
              </a: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E036E841-E70B-4A4E-B9AC-72CE9C821512}"/>
              </a:ext>
            </a:extLst>
          </p:cNvPr>
          <p:cNvGrpSpPr/>
          <p:nvPr/>
        </p:nvGrpSpPr>
        <p:grpSpPr>
          <a:xfrm>
            <a:off x="8497374" y="4722784"/>
            <a:ext cx="2916644" cy="852902"/>
            <a:chOff x="8544032" y="4752542"/>
            <a:chExt cx="2916644" cy="852902"/>
          </a:xfrm>
        </p:grpSpPr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167B8656-270F-446B-8FA7-BD3176A0287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544032" y="4922046"/>
              <a:ext cx="2916644" cy="683398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A8E25A6F-E3C7-4FC3-A0EB-509AEAF14A7E}"/>
                </a:ext>
              </a:extLst>
            </p:cNvPr>
            <p:cNvSpPr txBox="1"/>
            <p:nvPr/>
          </p:nvSpPr>
          <p:spPr>
            <a:xfrm>
              <a:off x="9563296" y="4752542"/>
              <a:ext cx="189738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>
                  <a:solidFill>
                    <a:srgbClr val="FF0000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유효성 검사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35696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821635"/>
            <a:ext cx="12192000" cy="646332"/>
          </a:xfrm>
          <a:prstGeom prst="rect">
            <a:avLst/>
          </a:prstGeom>
          <a:solidFill>
            <a:srgbClr val="0C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008" y="92356"/>
            <a:ext cx="6431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150" dirty="0">
                <a:gradFill>
                  <a:gsLst>
                    <a:gs pos="100000">
                      <a:srgbClr val="0C4C8A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02</a:t>
            </a:r>
            <a:endParaRPr lang="ko-KR" altLang="en-US" sz="3600" spc="-150" dirty="0">
              <a:gradFill>
                <a:gsLst>
                  <a:gs pos="100000">
                    <a:srgbClr val="0C4C8A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08101" y="194076"/>
            <a:ext cx="14446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조원 소개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913968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gradFill>
                  <a:gsLst>
                    <a:gs pos="100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“</a:t>
            </a:r>
            <a:r>
              <a:rPr lang="ko-KR" altLang="en-US" sz="2400" dirty="0">
                <a:gradFill>
                  <a:gsLst>
                    <a:gs pos="100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조원 내용 수정</a:t>
            </a:r>
            <a:r>
              <a:rPr lang="en-US" altLang="ko-KR" sz="2400" dirty="0">
                <a:gradFill>
                  <a:gsLst>
                    <a:gs pos="100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”</a:t>
            </a:r>
            <a:endParaRPr lang="ko-KR" altLang="en-US" sz="2400" dirty="0">
              <a:gradFill>
                <a:gsLst>
                  <a:gs pos="10000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0" y="6745357"/>
            <a:ext cx="12192000" cy="112643"/>
          </a:xfrm>
          <a:prstGeom prst="rect">
            <a:avLst/>
          </a:prstGeom>
          <a:solidFill>
            <a:srgbClr val="0C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7F00BBBF-D510-45A5-A24A-590D9E38CBDC}"/>
              </a:ext>
            </a:extLst>
          </p:cNvPr>
          <p:cNvGrpSpPr/>
          <p:nvPr/>
        </p:nvGrpSpPr>
        <p:grpSpPr>
          <a:xfrm>
            <a:off x="139091" y="2339325"/>
            <a:ext cx="11936968" cy="3534674"/>
            <a:chOff x="163313" y="7172719"/>
            <a:chExt cx="14221153" cy="4211048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B8EB1B89-6AA1-44E1-A9E4-02370E3BBAC0}"/>
                </a:ext>
              </a:extLst>
            </p:cNvPr>
            <p:cNvGrpSpPr/>
            <p:nvPr/>
          </p:nvGrpSpPr>
          <p:grpSpPr>
            <a:xfrm>
              <a:off x="163313" y="7172719"/>
              <a:ext cx="4486901" cy="3818864"/>
              <a:chOff x="163313" y="7172719"/>
              <a:chExt cx="4486901" cy="3818864"/>
            </a:xfrm>
          </p:grpSpPr>
          <p:pic>
            <p:nvPicPr>
              <p:cNvPr id="25" name="그림 24">
                <a:extLst>
                  <a:ext uri="{FF2B5EF4-FFF2-40B4-BE49-F238E27FC236}">
                    <a16:creationId xmlns:a16="http://schemas.microsoft.com/office/drawing/2014/main" id="{6FEF4C8D-3CAD-4417-9873-1E07C9BF6D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11658" y="9724581"/>
                <a:ext cx="4258269" cy="1267002"/>
              </a:xfrm>
              <a:prstGeom prst="rect">
                <a:avLst/>
              </a:prstGeom>
            </p:spPr>
          </p:pic>
          <p:pic>
            <p:nvPicPr>
              <p:cNvPr id="26" name="그림 25">
                <a:extLst>
                  <a:ext uri="{FF2B5EF4-FFF2-40B4-BE49-F238E27FC236}">
                    <a16:creationId xmlns:a16="http://schemas.microsoft.com/office/drawing/2014/main" id="{AF670CC4-457F-40DC-9405-3D3D2208C5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3313" y="7172719"/>
                <a:ext cx="4486901" cy="2400635"/>
              </a:xfrm>
              <a:prstGeom prst="rect">
                <a:avLst/>
              </a:prstGeom>
            </p:spPr>
          </p:pic>
        </p:grp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48FC37CF-1BF9-4762-9DCA-965AE0C3401E}"/>
                </a:ext>
              </a:extLst>
            </p:cNvPr>
            <p:cNvGrpSpPr/>
            <p:nvPr/>
          </p:nvGrpSpPr>
          <p:grpSpPr>
            <a:xfrm>
              <a:off x="4909321" y="7257899"/>
              <a:ext cx="4229690" cy="3727036"/>
              <a:chOff x="4773037" y="7216917"/>
              <a:chExt cx="4229690" cy="3727036"/>
            </a:xfrm>
          </p:grpSpPr>
          <p:pic>
            <p:nvPicPr>
              <p:cNvPr id="23" name="그림 22">
                <a:extLst>
                  <a:ext uri="{FF2B5EF4-FFF2-40B4-BE49-F238E27FC236}">
                    <a16:creationId xmlns:a16="http://schemas.microsoft.com/office/drawing/2014/main" id="{2B91386A-BCE8-4D27-8220-BFE457430B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773037" y="7216917"/>
                <a:ext cx="4205188" cy="2397852"/>
              </a:xfrm>
              <a:prstGeom prst="rect">
                <a:avLst/>
              </a:prstGeom>
            </p:spPr>
          </p:pic>
          <p:pic>
            <p:nvPicPr>
              <p:cNvPr id="24" name="그림 23">
                <a:extLst>
                  <a:ext uri="{FF2B5EF4-FFF2-40B4-BE49-F238E27FC236}">
                    <a16:creationId xmlns:a16="http://schemas.microsoft.com/office/drawing/2014/main" id="{5D46CF42-3E18-42FD-86E7-252659E622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773037" y="9724583"/>
                <a:ext cx="4229690" cy="1219370"/>
              </a:xfrm>
              <a:prstGeom prst="rect">
                <a:avLst/>
              </a:prstGeom>
            </p:spPr>
          </p:pic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C93ABCA-8CBB-40A8-B550-8A24D7BD7A1C}"/>
                </a:ext>
              </a:extLst>
            </p:cNvPr>
            <p:cNvSpPr txBox="1"/>
            <p:nvPr/>
          </p:nvSpPr>
          <p:spPr>
            <a:xfrm>
              <a:off x="566854" y="11041528"/>
              <a:ext cx="3375017" cy="33000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관리자 아이디가 아닌 아이디 입력 시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EB18A35-FB90-4F4F-8E1C-85EC331FB631}"/>
                </a:ext>
              </a:extLst>
            </p:cNvPr>
            <p:cNvSpPr txBox="1"/>
            <p:nvPr/>
          </p:nvSpPr>
          <p:spPr>
            <a:xfrm>
              <a:off x="5238283" y="11053763"/>
              <a:ext cx="3532903" cy="33000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관리자 아이디 이나</a:t>
              </a:r>
              <a:r>
                <a:rPr lang="en-US" altLang="ko-KR" sz="1200" dirty="0"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, </a:t>
              </a:r>
              <a:r>
                <a:rPr lang="ko-KR" altLang="en-US" sz="1200" dirty="0"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비밀번호가 틀린 경우</a:t>
              </a:r>
            </a:p>
          </p:txBody>
        </p: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0E371ED8-E2C3-4BAE-A905-90F549EFB714}"/>
                </a:ext>
              </a:extLst>
            </p:cNvPr>
            <p:cNvGrpSpPr/>
            <p:nvPr/>
          </p:nvGrpSpPr>
          <p:grpSpPr>
            <a:xfrm>
              <a:off x="9373617" y="7655790"/>
              <a:ext cx="5010849" cy="3250291"/>
              <a:chOff x="10188506" y="7926146"/>
              <a:chExt cx="5010849" cy="3250291"/>
            </a:xfrm>
          </p:grpSpPr>
          <p:pic>
            <p:nvPicPr>
              <p:cNvPr id="21" name="그림 20">
                <a:extLst>
                  <a:ext uri="{FF2B5EF4-FFF2-40B4-BE49-F238E27FC236}">
                    <a16:creationId xmlns:a16="http://schemas.microsoft.com/office/drawing/2014/main" id="{DBA74F59-1393-418B-91AC-D17688CA2A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188506" y="7926146"/>
                <a:ext cx="5010849" cy="2838846"/>
              </a:xfrm>
              <a:prstGeom prst="rect">
                <a:avLst/>
              </a:prstGeom>
            </p:spPr>
          </p:pic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322C0DA-2149-4E51-8776-4966822CCAE0}"/>
                  </a:ext>
                </a:extLst>
              </p:cNvPr>
              <p:cNvSpPr txBox="1"/>
              <p:nvPr/>
            </p:nvSpPr>
            <p:spPr>
              <a:xfrm>
                <a:off x="11789322" y="10846433"/>
                <a:ext cx="1809215" cy="33000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dirty="0">
                    <a:latin typeface="나눔명조 ExtraBold" panose="02020603020101020101" pitchFamily="18" charset="-127"/>
                    <a:ea typeface="나눔명조 ExtraBold" panose="02020603020101020101" pitchFamily="18" charset="-127"/>
                  </a:rPr>
                  <a:t>정확한 정보 입력 시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102931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821635"/>
            <a:ext cx="12192000" cy="646332"/>
          </a:xfrm>
          <a:prstGeom prst="rect">
            <a:avLst/>
          </a:prstGeom>
          <a:solidFill>
            <a:srgbClr val="0C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008" y="92356"/>
            <a:ext cx="6431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150" dirty="0">
                <a:gradFill>
                  <a:gsLst>
                    <a:gs pos="100000">
                      <a:srgbClr val="0C4C8A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02</a:t>
            </a:r>
            <a:endParaRPr lang="ko-KR" altLang="en-US" sz="3600" spc="-150" dirty="0">
              <a:gradFill>
                <a:gsLst>
                  <a:gs pos="100000">
                    <a:srgbClr val="0C4C8A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08101" y="194076"/>
            <a:ext cx="14446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조원 소개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913968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gradFill>
                  <a:gsLst>
                    <a:gs pos="100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“</a:t>
            </a:r>
            <a:r>
              <a:rPr lang="ko-KR" altLang="en-US" sz="2400" dirty="0">
                <a:gradFill>
                  <a:gsLst>
                    <a:gs pos="100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조원 내용 삭제</a:t>
            </a:r>
            <a:r>
              <a:rPr lang="en-US" altLang="ko-KR" sz="2400" dirty="0">
                <a:gradFill>
                  <a:gsLst>
                    <a:gs pos="100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”</a:t>
            </a:r>
            <a:endParaRPr lang="ko-KR" altLang="en-US" sz="2400" dirty="0">
              <a:gradFill>
                <a:gsLst>
                  <a:gs pos="10000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0" y="6745357"/>
            <a:ext cx="12192000" cy="112643"/>
          </a:xfrm>
          <a:prstGeom prst="rect">
            <a:avLst/>
          </a:prstGeom>
          <a:solidFill>
            <a:srgbClr val="0C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9CE0E6C5-F5A2-44BC-BBCE-C167A8D5FB15}"/>
              </a:ext>
            </a:extLst>
          </p:cNvPr>
          <p:cNvGrpSpPr/>
          <p:nvPr/>
        </p:nvGrpSpPr>
        <p:grpSpPr>
          <a:xfrm>
            <a:off x="547922" y="1921239"/>
            <a:ext cx="5696529" cy="4433852"/>
            <a:chOff x="1762037" y="1928059"/>
            <a:chExt cx="5696529" cy="4433852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622ACC0B-CDE6-47D3-BD3A-ED700BBD937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62037" y="1928059"/>
              <a:ext cx="2360764" cy="4433852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06B8A2D8-3BF8-4DC3-B7F7-2C7E8348D6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57135" y="3646016"/>
              <a:ext cx="3201431" cy="934931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534D4811-39D3-4F8A-B9F4-37049A27F9C5}"/>
              </a:ext>
            </a:extLst>
          </p:cNvPr>
          <p:cNvSpPr txBox="1"/>
          <p:nvPr/>
        </p:nvSpPr>
        <p:spPr>
          <a:xfrm>
            <a:off x="3814947" y="4624314"/>
            <a:ext cx="1518621" cy="276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오류 메시지 출력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859F05D2-FFCC-4722-8632-68F7BF7A5318}"/>
              </a:ext>
            </a:extLst>
          </p:cNvPr>
          <p:cNvSpPr/>
          <p:nvPr/>
        </p:nvSpPr>
        <p:spPr>
          <a:xfrm>
            <a:off x="627076" y="5033078"/>
            <a:ext cx="2215788" cy="910954"/>
          </a:xfrm>
          <a:prstGeom prst="roundRect">
            <a:avLst>
              <a:gd name="adj" fmla="val 8034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CE14CB0-3C11-4078-881F-B98F42F96B35}"/>
              </a:ext>
            </a:extLst>
          </p:cNvPr>
          <p:cNvSpPr txBox="1"/>
          <p:nvPr/>
        </p:nvSpPr>
        <p:spPr>
          <a:xfrm>
            <a:off x="2070310" y="6036365"/>
            <a:ext cx="2215788" cy="276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미입력</a:t>
            </a:r>
            <a:r>
              <a:rPr lang="en-US" altLang="ko-KR" sz="12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 </a:t>
            </a:r>
            <a:r>
              <a:rPr lang="ko-KR" altLang="en-US" sz="12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혹은 잘못 입력 시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D5860B5F-1670-4770-911A-215CDA5AEDDD}"/>
              </a:ext>
            </a:extLst>
          </p:cNvPr>
          <p:cNvCxnSpPr>
            <a:stCxn id="25" idx="0"/>
            <a:endCxn id="2" idx="3"/>
          </p:cNvCxnSpPr>
          <p:nvPr/>
        </p:nvCxnSpPr>
        <p:spPr>
          <a:xfrm flipH="1" flipV="1">
            <a:off x="2842864" y="5488555"/>
            <a:ext cx="335340" cy="54781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D3CF872-8A69-462D-A5DB-1A4523C3ED09}"/>
              </a:ext>
            </a:extLst>
          </p:cNvPr>
          <p:cNvGrpSpPr/>
          <p:nvPr/>
        </p:nvGrpSpPr>
        <p:grpSpPr>
          <a:xfrm>
            <a:off x="6514205" y="1921239"/>
            <a:ext cx="5220707" cy="4433852"/>
            <a:chOff x="6514205" y="1921239"/>
            <a:chExt cx="5220707" cy="4433852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E3F6B634-E223-424B-8A4E-BAD90D9C7D4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14205" y="1921239"/>
              <a:ext cx="2325803" cy="4433852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F3376FAE-C560-4999-A0C7-146D17007B7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958598" y="3099422"/>
              <a:ext cx="2776314" cy="170688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44F13D7-DE1F-4719-B432-D319589E17FB}"/>
                </a:ext>
              </a:extLst>
            </p:cNvPr>
            <p:cNvSpPr txBox="1"/>
            <p:nvPr/>
          </p:nvSpPr>
          <p:spPr>
            <a:xfrm>
              <a:off x="9914507" y="4852712"/>
              <a:ext cx="864495" cy="27699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삭제 완료</a:t>
              </a:r>
            </a:p>
          </p:txBody>
        </p:sp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CC43585F-B62A-4DC6-88A8-617145C1FF41}"/>
                </a:ext>
              </a:extLst>
            </p:cNvPr>
            <p:cNvSpPr/>
            <p:nvPr/>
          </p:nvSpPr>
          <p:spPr>
            <a:xfrm>
              <a:off x="6573483" y="5080622"/>
              <a:ext cx="2215788" cy="910954"/>
            </a:xfrm>
            <a:prstGeom prst="roundRect">
              <a:avLst>
                <a:gd name="adj" fmla="val 8034"/>
              </a:avLst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B62DE45-D9D8-48F7-9C6D-58D6749FA983}"/>
                </a:ext>
              </a:extLst>
            </p:cNvPr>
            <p:cNvSpPr txBox="1"/>
            <p:nvPr/>
          </p:nvSpPr>
          <p:spPr>
            <a:xfrm>
              <a:off x="8582560" y="6063460"/>
              <a:ext cx="1273907" cy="27699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제대로 입력 시</a:t>
              </a:r>
              <a:endParaRPr lang="ko-KR" altLang="en-US" sz="1200" dirty="0">
                <a:latin typeface="나눔명조 ExtraBold" panose="02020603020101020101" pitchFamily="18" charset="-127"/>
                <a:ea typeface="나눔명조 ExtraBold" panose="02020603020101020101" pitchFamily="18" charset="-127"/>
              </a:endParaRPr>
            </a:p>
          </p:txBody>
        </p: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228FB00A-562A-40F1-BF7B-AA329D2CA6EF}"/>
                </a:ext>
              </a:extLst>
            </p:cNvPr>
            <p:cNvCxnSpPr>
              <a:cxnSpLocks/>
              <a:stCxn id="27" idx="0"/>
              <a:endCxn id="26" idx="3"/>
            </p:cNvCxnSpPr>
            <p:nvPr/>
          </p:nvCxnSpPr>
          <p:spPr>
            <a:xfrm flipH="1" flipV="1">
              <a:off x="8789271" y="5536099"/>
              <a:ext cx="430243" cy="527361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73531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821635"/>
            <a:ext cx="12192000" cy="646332"/>
          </a:xfrm>
          <a:prstGeom prst="rect">
            <a:avLst/>
          </a:prstGeom>
          <a:solidFill>
            <a:srgbClr val="0C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008" y="92356"/>
            <a:ext cx="6431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150" dirty="0">
                <a:gradFill>
                  <a:gsLst>
                    <a:gs pos="100000">
                      <a:srgbClr val="0C4C8A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03</a:t>
            </a:r>
            <a:endParaRPr lang="ko-KR" altLang="en-US" sz="3600" spc="-150" dirty="0">
              <a:gradFill>
                <a:gsLst>
                  <a:gs pos="100000">
                    <a:srgbClr val="0C4C8A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08101" y="194076"/>
            <a:ext cx="27430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현지 학기 프로그램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913968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gradFill>
                  <a:gsLst>
                    <a:gs pos="100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“</a:t>
            </a:r>
            <a:r>
              <a:rPr lang="ko-KR" altLang="en-US" sz="2400" dirty="0">
                <a:gradFill>
                  <a:gsLst>
                    <a:gs pos="100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현지 학기 프로그램 메인 화면</a:t>
            </a:r>
            <a:r>
              <a:rPr lang="en-US" altLang="ko-KR" sz="2400" dirty="0">
                <a:gradFill>
                  <a:gsLst>
                    <a:gs pos="100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”</a:t>
            </a:r>
            <a:endParaRPr lang="ko-KR" altLang="en-US" sz="2400" dirty="0">
              <a:gradFill>
                <a:gsLst>
                  <a:gs pos="10000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0" y="6745357"/>
            <a:ext cx="12192000" cy="112643"/>
          </a:xfrm>
          <a:prstGeom prst="rect">
            <a:avLst/>
          </a:prstGeom>
          <a:solidFill>
            <a:srgbClr val="0C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A5F77FC-EB54-4C67-9C39-14654BA413D0}"/>
              </a:ext>
            </a:extLst>
          </p:cNvPr>
          <p:cNvGrpSpPr/>
          <p:nvPr/>
        </p:nvGrpSpPr>
        <p:grpSpPr>
          <a:xfrm>
            <a:off x="1508187" y="1707808"/>
            <a:ext cx="9175624" cy="4839952"/>
            <a:chOff x="1508187" y="1707808"/>
            <a:chExt cx="9175624" cy="4839952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42CF78F8-EF35-4C85-8AF7-4341BEE13FA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08187" y="1707808"/>
              <a:ext cx="9175624" cy="4500609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2761C4F-65DA-4452-83A7-9AB81956FBC2}"/>
                </a:ext>
              </a:extLst>
            </p:cNvPr>
            <p:cNvSpPr txBox="1"/>
            <p:nvPr/>
          </p:nvSpPr>
          <p:spPr>
            <a:xfrm>
              <a:off x="4988105" y="6270761"/>
              <a:ext cx="2215788" cy="276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현지 학기 프로그램 시간표</a:t>
              </a: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E1D367AA-46B0-4D85-80EC-C6547259F1A6}"/>
              </a:ext>
            </a:extLst>
          </p:cNvPr>
          <p:cNvGrpSpPr/>
          <p:nvPr/>
        </p:nvGrpSpPr>
        <p:grpSpPr>
          <a:xfrm>
            <a:off x="1675931" y="4067809"/>
            <a:ext cx="6816219" cy="1968556"/>
            <a:chOff x="-437349" y="6858000"/>
            <a:chExt cx="6816219" cy="1968556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37B933C-C382-42F6-91E9-C5DE6574C559}"/>
                </a:ext>
              </a:extLst>
            </p:cNvPr>
            <p:cNvSpPr txBox="1"/>
            <p:nvPr/>
          </p:nvSpPr>
          <p:spPr>
            <a:xfrm>
              <a:off x="3597339" y="8303336"/>
              <a:ext cx="2781531" cy="5232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관리자일 경우 등록하기 버튼 생성</a:t>
              </a:r>
              <a:endParaRPr lang="en-US" altLang="ko-KR" sz="1400" dirty="0">
                <a:latin typeface="나눔명조 ExtraBold" panose="02020603020101020101" pitchFamily="18" charset="-127"/>
                <a:ea typeface="나눔명조 ExtraBold" panose="02020603020101020101" pitchFamily="18" charset="-127"/>
              </a:endParaRPr>
            </a:p>
            <a:p>
              <a:pPr algn="ctr"/>
              <a:r>
                <a:rPr lang="ko-KR" altLang="en-US" sz="1400" dirty="0"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일반회원</a:t>
              </a:r>
              <a:r>
                <a:rPr lang="en-US" altLang="ko-KR" sz="1400" dirty="0"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, </a:t>
              </a:r>
              <a:r>
                <a:rPr lang="ko-KR" altLang="en-US" sz="1400" dirty="0"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비로그인 회원 생성</a:t>
              </a:r>
              <a:r>
                <a:rPr lang="en-US" altLang="ko-KR" sz="1400" dirty="0"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X</a:t>
              </a: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E048560F-17FA-4B66-A0F2-D0AD22C4724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67225" r="68106"/>
            <a:stretch/>
          </p:blipFill>
          <p:spPr>
            <a:xfrm>
              <a:off x="-437349" y="6858000"/>
              <a:ext cx="3888509" cy="196855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891457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821635"/>
            <a:ext cx="12192000" cy="646332"/>
          </a:xfrm>
          <a:prstGeom prst="rect">
            <a:avLst/>
          </a:prstGeom>
          <a:solidFill>
            <a:srgbClr val="0C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008" y="92356"/>
            <a:ext cx="6431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150" dirty="0">
                <a:gradFill>
                  <a:gsLst>
                    <a:gs pos="100000">
                      <a:srgbClr val="0C4C8A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03</a:t>
            </a:r>
            <a:endParaRPr lang="ko-KR" altLang="en-US" sz="3600" spc="-150" dirty="0">
              <a:gradFill>
                <a:gsLst>
                  <a:gs pos="100000">
                    <a:srgbClr val="0C4C8A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08101" y="194076"/>
            <a:ext cx="27430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현지 학기 프로그램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913968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gradFill>
                  <a:gsLst>
                    <a:gs pos="100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“</a:t>
            </a:r>
            <a:r>
              <a:rPr lang="ko-KR" altLang="en-US" sz="2400" dirty="0">
                <a:gradFill>
                  <a:gsLst>
                    <a:gs pos="100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현지 학기 프로그램 스케줄 작성</a:t>
            </a:r>
            <a:r>
              <a:rPr lang="en-US" altLang="ko-KR" sz="2400" dirty="0">
                <a:gradFill>
                  <a:gsLst>
                    <a:gs pos="100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”</a:t>
            </a:r>
            <a:endParaRPr lang="ko-KR" altLang="en-US" sz="2400" dirty="0">
              <a:gradFill>
                <a:gsLst>
                  <a:gs pos="10000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0" y="6745357"/>
            <a:ext cx="12192000" cy="112643"/>
          </a:xfrm>
          <a:prstGeom prst="rect">
            <a:avLst/>
          </a:prstGeom>
          <a:solidFill>
            <a:srgbClr val="0C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B581908-216C-4D27-9CE7-131C9FBF84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9240" y="1788414"/>
            <a:ext cx="9342120" cy="4636496"/>
          </a:xfrm>
          <a:prstGeom prst="rect">
            <a:avLst/>
          </a:prstGeom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32276A65-AF0E-4AE3-B1C8-6CFB7079E79E}"/>
              </a:ext>
            </a:extLst>
          </p:cNvPr>
          <p:cNvGrpSpPr/>
          <p:nvPr/>
        </p:nvGrpSpPr>
        <p:grpSpPr>
          <a:xfrm>
            <a:off x="22885" y="1597401"/>
            <a:ext cx="12146227" cy="4984607"/>
            <a:chOff x="22885" y="1597401"/>
            <a:chExt cx="12146227" cy="4984607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5F6519C-E4A2-49AE-87A6-041166ADE0D3}"/>
                </a:ext>
              </a:extLst>
            </p:cNvPr>
            <p:cNvSpPr txBox="1"/>
            <p:nvPr/>
          </p:nvSpPr>
          <p:spPr>
            <a:xfrm>
              <a:off x="4873228" y="1597401"/>
              <a:ext cx="266217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rgbClr val="FF0000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유효성 검사</a:t>
              </a:r>
            </a:p>
          </p:txBody>
        </p: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6519C71E-DF09-4523-B093-43503C55EA8E}"/>
                </a:ext>
              </a:extLst>
            </p:cNvPr>
            <p:cNvGrpSpPr/>
            <p:nvPr/>
          </p:nvGrpSpPr>
          <p:grpSpPr>
            <a:xfrm>
              <a:off x="22885" y="1986531"/>
              <a:ext cx="12146227" cy="4595477"/>
              <a:chOff x="-793770" y="5658104"/>
              <a:chExt cx="12146227" cy="4595477"/>
            </a:xfrm>
          </p:grpSpPr>
          <p:grpSp>
            <p:nvGrpSpPr>
              <p:cNvPr id="2" name="그룹 1">
                <a:extLst>
                  <a:ext uri="{FF2B5EF4-FFF2-40B4-BE49-F238E27FC236}">
                    <a16:creationId xmlns:a16="http://schemas.microsoft.com/office/drawing/2014/main" id="{17CE2B49-87B4-4592-A2AF-69AF9ABD76BD}"/>
                  </a:ext>
                </a:extLst>
              </p:cNvPr>
              <p:cNvGrpSpPr/>
              <p:nvPr/>
            </p:nvGrpSpPr>
            <p:grpSpPr>
              <a:xfrm>
                <a:off x="-793770" y="5658104"/>
                <a:ext cx="2961103" cy="4595477"/>
                <a:chOff x="-891143" y="5658104"/>
                <a:chExt cx="2961103" cy="4595477"/>
              </a:xfrm>
            </p:grpSpPr>
            <p:pic>
              <p:nvPicPr>
                <p:cNvPr id="15" name="그림 14">
                  <a:extLst>
                    <a:ext uri="{FF2B5EF4-FFF2-40B4-BE49-F238E27FC236}">
                      <a16:creationId xmlns:a16="http://schemas.microsoft.com/office/drawing/2014/main" id="{4C58B053-6F72-41E7-8503-596B0629BED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33277" r="31917"/>
                <a:stretch/>
              </p:blipFill>
              <p:spPr>
                <a:xfrm>
                  <a:off x="-891143" y="5658104"/>
                  <a:ext cx="2961103" cy="4226796"/>
                </a:xfrm>
                <a:prstGeom prst="rect">
                  <a:avLst/>
                </a:prstGeom>
              </p:spPr>
            </p:pic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5F86EDC4-512B-4E22-B359-B8409B9DA49C}"/>
                    </a:ext>
                  </a:extLst>
                </p:cNvPr>
                <p:cNvSpPr txBox="1"/>
                <p:nvPr/>
              </p:nvSpPr>
              <p:spPr>
                <a:xfrm>
                  <a:off x="-264352" y="9945804"/>
                  <a:ext cx="1762021" cy="307777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400" dirty="0">
                      <a:latin typeface="나눔명조 ExtraBold" panose="02020603020101020101" pitchFamily="18" charset="-127"/>
                      <a:ea typeface="나눔명조 ExtraBold" panose="02020603020101020101" pitchFamily="18" charset="-127"/>
                    </a:rPr>
                    <a:t>값을 입력 </a:t>
                  </a:r>
                  <a:r>
                    <a:rPr lang="ko-KR" altLang="en-US" sz="1400" dirty="0" err="1">
                      <a:latin typeface="나눔명조 ExtraBold" panose="02020603020101020101" pitchFamily="18" charset="-127"/>
                      <a:ea typeface="나눔명조 ExtraBold" panose="02020603020101020101" pitchFamily="18" charset="-127"/>
                    </a:rPr>
                    <a:t>안했을</a:t>
                  </a:r>
                  <a:r>
                    <a:rPr lang="ko-KR" altLang="en-US" sz="1400" dirty="0">
                      <a:latin typeface="나눔명조 ExtraBold" panose="02020603020101020101" pitchFamily="18" charset="-127"/>
                      <a:ea typeface="나눔명조 ExtraBold" panose="02020603020101020101" pitchFamily="18" charset="-127"/>
                    </a:rPr>
                    <a:t> 때</a:t>
                  </a:r>
                </a:p>
              </p:txBody>
            </p:sp>
          </p:grpSp>
          <p:grpSp>
            <p:nvGrpSpPr>
              <p:cNvPr id="3" name="그룹 2">
                <a:extLst>
                  <a:ext uri="{FF2B5EF4-FFF2-40B4-BE49-F238E27FC236}">
                    <a16:creationId xmlns:a16="http://schemas.microsoft.com/office/drawing/2014/main" id="{14D2D3E7-5907-4221-9460-2F99B01F2D95}"/>
                  </a:ext>
                </a:extLst>
              </p:cNvPr>
              <p:cNvGrpSpPr/>
              <p:nvPr/>
            </p:nvGrpSpPr>
            <p:grpSpPr>
              <a:xfrm>
                <a:off x="2236356" y="5658104"/>
                <a:ext cx="3114009" cy="4595477"/>
                <a:chOff x="2138983" y="5658104"/>
                <a:chExt cx="3114009" cy="4595477"/>
              </a:xfrm>
            </p:grpSpPr>
            <p:pic>
              <p:nvPicPr>
                <p:cNvPr id="13" name="그림 12">
                  <a:extLst>
                    <a:ext uri="{FF2B5EF4-FFF2-40B4-BE49-F238E27FC236}">
                      <a16:creationId xmlns:a16="http://schemas.microsoft.com/office/drawing/2014/main" id="{707E9ED6-CC3F-4B8B-937F-1139AB0E02E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138983" y="5658104"/>
                  <a:ext cx="3114009" cy="4226796"/>
                </a:xfrm>
                <a:prstGeom prst="rect">
                  <a:avLst/>
                </a:prstGeom>
              </p:spPr>
            </p:pic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BA018A30-F6C1-4E31-9E7C-00F0240F9806}"/>
                    </a:ext>
                  </a:extLst>
                </p:cNvPr>
                <p:cNvSpPr txBox="1"/>
                <p:nvPr/>
              </p:nvSpPr>
              <p:spPr>
                <a:xfrm>
                  <a:off x="2305221" y="9945804"/>
                  <a:ext cx="2781531" cy="307777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400" dirty="0">
                      <a:latin typeface="나눔명조 ExtraBold" panose="02020603020101020101" pitchFamily="18" charset="-127"/>
                      <a:ea typeface="나눔명조 ExtraBold" panose="02020603020101020101" pitchFamily="18" charset="-127"/>
                    </a:rPr>
                    <a:t>지정범위 밖의 시간을 입력했을 때</a:t>
                  </a:r>
                </a:p>
              </p:txBody>
            </p:sp>
          </p:grpSp>
          <p:grpSp>
            <p:nvGrpSpPr>
              <p:cNvPr id="4" name="그룹 3">
                <a:extLst>
                  <a:ext uri="{FF2B5EF4-FFF2-40B4-BE49-F238E27FC236}">
                    <a16:creationId xmlns:a16="http://schemas.microsoft.com/office/drawing/2014/main" id="{FF51387C-81EB-430A-8599-3B2820527D50}"/>
                  </a:ext>
                </a:extLst>
              </p:cNvPr>
              <p:cNvGrpSpPr/>
              <p:nvPr/>
            </p:nvGrpSpPr>
            <p:grpSpPr>
              <a:xfrm>
                <a:off x="5424958" y="5738614"/>
                <a:ext cx="3071244" cy="4514967"/>
                <a:chOff x="5337255" y="5738614"/>
                <a:chExt cx="3071244" cy="4514967"/>
              </a:xfrm>
            </p:grpSpPr>
            <p:pic>
              <p:nvPicPr>
                <p:cNvPr id="12" name="그림 11">
                  <a:extLst>
                    <a:ext uri="{FF2B5EF4-FFF2-40B4-BE49-F238E27FC236}">
                      <a16:creationId xmlns:a16="http://schemas.microsoft.com/office/drawing/2014/main" id="{9D8DA4E1-ACF2-4F7E-A430-62693721DE6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32403" r="31699"/>
                <a:stretch/>
              </p:blipFill>
              <p:spPr>
                <a:xfrm>
                  <a:off x="5337255" y="5738614"/>
                  <a:ext cx="3013025" cy="4145813"/>
                </a:xfrm>
                <a:prstGeom prst="rect">
                  <a:avLst/>
                </a:prstGeom>
              </p:spPr>
            </p:pic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E2B30A68-A498-4F7D-8C26-3E9AF4132AB6}"/>
                    </a:ext>
                  </a:extLst>
                </p:cNvPr>
                <p:cNvSpPr txBox="1"/>
                <p:nvPr/>
              </p:nvSpPr>
              <p:spPr>
                <a:xfrm>
                  <a:off x="5348046" y="9945804"/>
                  <a:ext cx="3060453" cy="307777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400" dirty="0">
                      <a:latin typeface="나눔명조 ExtraBold" panose="02020603020101020101" pitchFamily="18" charset="-127"/>
                      <a:ea typeface="나눔명조 ExtraBold" panose="02020603020101020101" pitchFamily="18" charset="-127"/>
                    </a:rPr>
                    <a:t>이미 같은 시간에 시간표가 존재 할 때</a:t>
                  </a:r>
                </a:p>
              </p:txBody>
            </p:sp>
          </p:grpSp>
          <p:grpSp>
            <p:nvGrpSpPr>
              <p:cNvPr id="5" name="그룹 4">
                <a:extLst>
                  <a:ext uri="{FF2B5EF4-FFF2-40B4-BE49-F238E27FC236}">
                    <a16:creationId xmlns:a16="http://schemas.microsoft.com/office/drawing/2014/main" id="{D2671CF3-CA8F-4D56-9CAA-EF7F7405CCDA}"/>
                  </a:ext>
                </a:extLst>
              </p:cNvPr>
              <p:cNvGrpSpPr/>
              <p:nvPr/>
            </p:nvGrpSpPr>
            <p:grpSpPr>
              <a:xfrm>
                <a:off x="8580431" y="5738613"/>
                <a:ext cx="2772026" cy="4501772"/>
                <a:chOff x="8580431" y="5738613"/>
                <a:chExt cx="2772026" cy="4501772"/>
              </a:xfrm>
            </p:grpSpPr>
            <p:pic>
              <p:nvPicPr>
                <p:cNvPr id="14" name="그림 13">
                  <a:extLst>
                    <a:ext uri="{FF2B5EF4-FFF2-40B4-BE49-F238E27FC236}">
                      <a16:creationId xmlns:a16="http://schemas.microsoft.com/office/drawing/2014/main" id="{1E44DDF4-36B5-4544-9780-3539CACAA32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/>
                <a:srcRect l="34151" r="32718"/>
                <a:stretch/>
              </p:blipFill>
              <p:spPr>
                <a:xfrm>
                  <a:off x="8580431" y="5738613"/>
                  <a:ext cx="2772026" cy="4145813"/>
                </a:xfrm>
                <a:prstGeom prst="rect">
                  <a:avLst/>
                </a:prstGeom>
              </p:spPr>
            </p:pic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763AD3D6-9CD1-4922-BF7F-4B7354D027CB}"/>
                    </a:ext>
                  </a:extLst>
                </p:cNvPr>
                <p:cNvSpPr txBox="1"/>
                <p:nvPr/>
              </p:nvSpPr>
              <p:spPr>
                <a:xfrm>
                  <a:off x="8602929" y="9932608"/>
                  <a:ext cx="2727029" cy="307777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400" dirty="0">
                      <a:latin typeface="나눔명조 ExtraBold" panose="02020603020101020101" pitchFamily="18" charset="-127"/>
                      <a:ea typeface="나눔명조 ExtraBold" panose="02020603020101020101" pitchFamily="18" charset="-127"/>
                    </a:rPr>
                    <a:t>시작시간이 종료시간보다 높을 때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885657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821635"/>
            <a:ext cx="12192000" cy="646332"/>
          </a:xfrm>
          <a:prstGeom prst="rect">
            <a:avLst/>
          </a:prstGeom>
          <a:solidFill>
            <a:srgbClr val="0C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008" y="92356"/>
            <a:ext cx="6431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150" dirty="0">
                <a:gradFill>
                  <a:gsLst>
                    <a:gs pos="100000">
                      <a:srgbClr val="0C4C8A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03</a:t>
            </a:r>
            <a:endParaRPr lang="ko-KR" altLang="en-US" sz="3600" spc="-150" dirty="0">
              <a:gradFill>
                <a:gsLst>
                  <a:gs pos="100000">
                    <a:srgbClr val="0C4C8A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08101" y="194076"/>
            <a:ext cx="27430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현지 학기 프로그램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913968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gradFill>
                  <a:gsLst>
                    <a:gs pos="100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“</a:t>
            </a:r>
            <a:r>
              <a:rPr lang="ko-KR" altLang="en-US" sz="2400" dirty="0">
                <a:gradFill>
                  <a:gsLst>
                    <a:gs pos="100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현지 학기 프로그램 스케줄 작성</a:t>
            </a:r>
            <a:r>
              <a:rPr lang="en-US" altLang="ko-KR" sz="2400" dirty="0">
                <a:gradFill>
                  <a:gsLst>
                    <a:gs pos="100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”</a:t>
            </a:r>
            <a:endParaRPr lang="ko-KR" altLang="en-US" sz="2400" dirty="0">
              <a:gradFill>
                <a:gsLst>
                  <a:gs pos="10000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0" y="6745357"/>
            <a:ext cx="12192000" cy="112643"/>
          </a:xfrm>
          <a:prstGeom prst="rect">
            <a:avLst/>
          </a:prstGeom>
          <a:solidFill>
            <a:srgbClr val="0C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AF562F9-3443-4B44-A154-D36AD6BCDB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151" r="32282"/>
          <a:stretch/>
        </p:blipFill>
        <p:spPr>
          <a:xfrm>
            <a:off x="1185238" y="1633842"/>
            <a:ext cx="3035668" cy="449534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03787E9-7708-4421-9086-5F65F140D1A0}"/>
              </a:ext>
            </a:extLst>
          </p:cNvPr>
          <p:cNvSpPr txBox="1"/>
          <p:nvPr/>
        </p:nvSpPr>
        <p:spPr>
          <a:xfrm>
            <a:off x="1767559" y="6211275"/>
            <a:ext cx="1871025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제대로 입력할 경우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16A900C7-9F89-4F3A-A1DC-08D01AEC87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8478"/>
          <a:stretch/>
        </p:blipFill>
        <p:spPr>
          <a:xfrm>
            <a:off x="4468495" y="1633842"/>
            <a:ext cx="6553670" cy="228805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3CF1C3CF-5A84-45F5-94C4-8ACAB423074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610" b="32143"/>
          <a:stretch/>
        </p:blipFill>
        <p:spPr>
          <a:xfrm>
            <a:off x="4468495" y="4357464"/>
            <a:ext cx="6553670" cy="2023088"/>
          </a:xfrm>
          <a:prstGeom prst="rect">
            <a:avLst/>
          </a:prstGeom>
        </p:spPr>
      </p:pic>
      <p:sp>
        <p:nvSpPr>
          <p:cNvPr id="15" name="화살표: 아래쪽 14">
            <a:extLst>
              <a:ext uri="{FF2B5EF4-FFF2-40B4-BE49-F238E27FC236}">
                <a16:creationId xmlns:a16="http://schemas.microsoft.com/office/drawing/2014/main" id="{02907781-2603-4FA3-8972-6368A8B505C3}"/>
              </a:ext>
            </a:extLst>
          </p:cNvPr>
          <p:cNvSpPr/>
          <p:nvPr/>
        </p:nvSpPr>
        <p:spPr>
          <a:xfrm>
            <a:off x="7597724" y="3961364"/>
            <a:ext cx="295212" cy="335863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31173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821635"/>
            <a:ext cx="12192000" cy="646332"/>
          </a:xfrm>
          <a:prstGeom prst="rect">
            <a:avLst/>
          </a:prstGeom>
          <a:solidFill>
            <a:srgbClr val="0C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008" y="92356"/>
            <a:ext cx="6431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150" dirty="0">
                <a:gradFill>
                  <a:gsLst>
                    <a:gs pos="100000">
                      <a:srgbClr val="0C4C8A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03</a:t>
            </a:r>
            <a:endParaRPr lang="ko-KR" altLang="en-US" sz="3600" spc="-150" dirty="0">
              <a:gradFill>
                <a:gsLst>
                  <a:gs pos="100000">
                    <a:srgbClr val="0C4C8A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08101" y="194076"/>
            <a:ext cx="27430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현지 학기 프로그램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913968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gradFill>
                  <a:gsLst>
                    <a:gs pos="100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“</a:t>
            </a:r>
            <a:r>
              <a:rPr lang="ko-KR" altLang="en-US" sz="2400" dirty="0">
                <a:gradFill>
                  <a:gsLst>
                    <a:gs pos="100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현지 학기 프로그램 내용 수정</a:t>
            </a:r>
            <a:r>
              <a:rPr lang="en-US" altLang="ko-KR" sz="2400" dirty="0">
                <a:gradFill>
                  <a:gsLst>
                    <a:gs pos="100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”</a:t>
            </a:r>
            <a:endParaRPr lang="ko-KR" altLang="en-US" sz="2400" dirty="0">
              <a:gradFill>
                <a:gsLst>
                  <a:gs pos="10000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0" y="6745357"/>
            <a:ext cx="12192000" cy="112643"/>
          </a:xfrm>
          <a:prstGeom prst="rect">
            <a:avLst/>
          </a:prstGeom>
          <a:solidFill>
            <a:srgbClr val="0C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480C0709-FB90-4BBE-BD3D-352145BA8092}"/>
              </a:ext>
            </a:extLst>
          </p:cNvPr>
          <p:cNvGrpSpPr/>
          <p:nvPr/>
        </p:nvGrpSpPr>
        <p:grpSpPr>
          <a:xfrm>
            <a:off x="997074" y="1806246"/>
            <a:ext cx="10663443" cy="4600831"/>
            <a:chOff x="1101246" y="1806246"/>
            <a:chExt cx="10663443" cy="4600831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44D8CF13-AE45-4436-8291-2687DC0DB2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3409" r="23106"/>
            <a:stretch/>
          </p:blipFill>
          <p:spPr>
            <a:xfrm>
              <a:off x="1101246" y="1806246"/>
              <a:ext cx="5003344" cy="4600831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7FC227AF-5D51-4CDF-A76B-3B0FFC8B02B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2477" r="22901"/>
            <a:stretch/>
          </p:blipFill>
          <p:spPr>
            <a:xfrm>
              <a:off x="6218944" y="1806246"/>
              <a:ext cx="5128964" cy="4600831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3DB5D5C-B614-45BE-B69F-8AFF3001FF6B}"/>
                </a:ext>
              </a:extLst>
            </p:cNvPr>
            <p:cNvSpPr txBox="1"/>
            <p:nvPr/>
          </p:nvSpPr>
          <p:spPr>
            <a:xfrm>
              <a:off x="3075620" y="5157614"/>
              <a:ext cx="302037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관리자는 수정</a:t>
              </a:r>
              <a:r>
                <a:rPr lang="en-US" altLang="ko-KR" dirty="0"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,</a:t>
              </a:r>
              <a:r>
                <a:rPr lang="ko-KR" altLang="en-US" dirty="0"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삭제 버튼생성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C1E3115-BA52-4101-A74B-F19C34CEB923}"/>
                </a:ext>
              </a:extLst>
            </p:cNvPr>
            <p:cNvSpPr txBox="1"/>
            <p:nvPr/>
          </p:nvSpPr>
          <p:spPr>
            <a:xfrm>
              <a:off x="8205701" y="5157614"/>
              <a:ext cx="3558988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일반 회원</a:t>
              </a:r>
              <a:r>
                <a:rPr lang="en-US" altLang="ko-KR" dirty="0"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, </a:t>
              </a:r>
              <a:r>
                <a:rPr lang="ko-KR" altLang="en-US" dirty="0"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비로그인 회원은 생성</a:t>
              </a:r>
              <a:r>
                <a:rPr lang="en-US" altLang="ko-KR" dirty="0"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X</a:t>
              </a:r>
              <a:endParaRPr lang="ko-KR" altLang="en-US" dirty="0">
                <a:latin typeface="나눔명조 ExtraBold" panose="02020603020101020101" pitchFamily="18" charset="-127"/>
                <a:ea typeface="나눔명조 ExtraBold" panose="02020603020101020101" pitchFamily="18" charset="-127"/>
              </a:endParaRPr>
            </a:p>
          </p:txBody>
        </p:sp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0514792D-06B6-443C-B093-9A6AD8AEFBFB}"/>
                </a:ext>
              </a:extLst>
            </p:cNvPr>
            <p:cNvSpPr/>
            <p:nvPr/>
          </p:nvSpPr>
          <p:spPr>
            <a:xfrm>
              <a:off x="3180081" y="5608320"/>
              <a:ext cx="838200" cy="166315"/>
            </a:xfrm>
            <a:prstGeom prst="round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7F2B436A-E52B-420F-AC4F-E8B894035340}"/>
                </a:ext>
              </a:extLst>
            </p:cNvPr>
            <p:cNvCxnSpPr>
              <a:cxnSpLocks/>
              <a:endCxn id="13" idx="2"/>
            </p:cNvCxnSpPr>
            <p:nvPr/>
          </p:nvCxnSpPr>
          <p:spPr>
            <a:xfrm flipV="1">
              <a:off x="4018281" y="5526946"/>
              <a:ext cx="567529" cy="166315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1CB8B3E5-CEDD-4207-9C3F-B894068F172E}"/>
                </a:ext>
              </a:extLst>
            </p:cNvPr>
            <p:cNvSpPr/>
            <p:nvPr/>
          </p:nvSpPr>
          <p:spPr>
            <a:xfrm>
              <a:off x="8412481" y="5572241"/>
              <a:ext cx="838200" cy="166315"/>
            </a:xfrm>
            <a:prstGeom prst="round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101AB2E2-CD80-4121-A552-F7B7D91E57AF}"/>
                </a:ext>
              </a:extLst>
            </p:cNvPr>
            <p:cNvCxnSpPr>
              <a:cxnSpLocks/>
              <a:endCxn id="14" idx="2"/>
            </p:cNvCxnSpPr>
            <p:nvPr/>
          </p:nvCxnSpPr>
          <p:spPr>
            <a:xfrm flipV="1">
              <a:off x="9250681" y="5526946"/>
              <a:ext cx="734514" cy="130238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4E720BBC-87DC-4525-A6B6-90C29327BD93}"/>
              </a:ext>
            </a:extLst>
          </p:cNvPr>
          <p:cNvGrpSpPr/>
          <p:nvPr/>
        </p:nvGrpSpPr>
        <p:grpSpPr>
          <a:xfrm>
            <a:off x="1924222" y="1697418"/>
            <a:ext cx="8360735" cy="4622101"/>
            <a:chOff x="1641445" y="1500718"/>
            <a:chExt cx="8767685" cy="4847077"/>
          </a:xfrm>
        </p:grpSpPr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92274C10-4BD5-4B1B-912E-10EBD04AF2B7}"/>
                </a:ext>
              </a:extLst>
            </p:cNvPr>
            <p:cNvGrpSpPr/>
            <p:nvPr/>
          </p:nvGrpSpPr>
          <p:grpSpPr>
            <a:xfrm>
              <a:off x="1641445" y="1500718"/>
              <a:ext cx="8767685" cy="4847077"/>
              <a:chOff x="3180081" y="6863920"/>
              <a:chExt cx="8767685" cy="4847077"/>
            </a:xfrm>
          </p:grpSpPr>
          <p:pic>
            <p:nvPicPr>
              <p:cNvPr id="19" name="그림 18">
                <a:extLst>
                  <a:ext uri="{FF2B5EF4-FFF2-40B4-BE49-F238E27FC236}">
                    <a16:creationId xmlns:a16="http://schemas.microsoft.com/office/drawing/2014/main" id="{DB600353-D035-4649-A4B7-3F38B46B69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180081" y="7384867"/>
                <a:ext cx="8767685" cy="4326130"/>
              </a:xfrm>
              <a:prstGeom prst="rect">
                <a:avLst/>
              </a:prstGeom>
            </p:spPr>
          </p:pic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FF767FD-3CCC-41A1-A75E-6CE86739FD49}"/>
                  </a:ext>
                </a:extLst>
              </p:cNvPr>
              <p:cNvSpPr txBox="1"/>
              <p:nvPr/>
            </p:nvSpPr>
            <p:spPr>
              <a:xfrm>
                <a:off x="3180081" y="6863920"/>
                <a:ext cx="1351652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400" dirty="0">
                    <a:latin typeface="나눔명조 ExtraBold" panose="02020603020101020101" pitchFamily="18" charset="-127"/>
                    <a:ea typeface="나눔명조 ExtraBold" panose="02020603020101020101" pitchFamily="18" charset="-127"/>
                  </a:rPr>
                  <a:t>수정하기</a:t>
                </a:r>
              </a:p>
            </p:txBody>
          </p: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85C29D5-5B63-4702-939D-4CC5FE582FB5}"/>
                </a:ext>
              </a:extLst>
            </p:cNvPr>
            <p:cNvSpPr txBox="1"/>
            <p:nvPr/>
          </p:nvSpPr>
          <p:spPr>
            <a:xfrm>
              <a:off x="4799631" y="5760539"/>
              <a:ext cx="245131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rgbClr val="FF0000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Create</a:t>
              </a:r>
              <a:r>
                <a:rPr lang="ko-KR" altLang="en-US" sz="1600" dirty="0">
                  <a:solidFill>
                    <a:srgbClr val="FF0000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와 동일한 제약조건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92024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821635"/>
            <a:ext cx="12192000" cy="646332"/>
          </a:xfrm>
          <a:prstGeom prst="rect">
            <a:avLst/>
          </a:prstGeom>
          <a:solidFill>
            <a:srgbClr val="0C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008" y="92356"/>
            <a:ext cx="6431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150" dirty="0">
                <a:gradFill>
                  <a:gsLst>
                    <a:gs pos="100000">
                      <a:srgbClr val="0C4C8A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03</a:t>
            </a:r>
            <a:endParaRPr lang="ko-KR" altLang="en-US" sz="3600" spc="-150" dirty="0">
              <a:gradFill>
                <a:gsLst>
                  <a:gs pos="100000">
                    <a:srgbClr val="0C4C8A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08101" y="194076"/>
            <a:ext cx="27430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현지 학기 프로그램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0" y="6745357"/>
            <a:ext cx="12192000" cy="112643"/>
          </a:xfrm>
          <a:prstGeom prst="rect">
            <a:avLst/>
          </a:prstGeom>
          <a:solidFill>
            <a:srgbClr val="0C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0B3876-6669-4FF5-BD7F-BFBF6B448D8F}"/>
              </a:ext>
            </a:extLst>
          </p:cNvPr>
          <p:cNvSpPr txBox="1"/>
          <p:nvPr/>
        </p:nvSpPr>
        <p:spPr>
          <a:xfrm>
            <a:off x="0" y="913968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gradFill>
                  <a:gsLst>
                    <a:gs pos="100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“</a:t>
            </a:r>
            <a:r>
              <a:rPr lang="ko-KR" altLang="en-US" sz="2400" dirty="0">
                <a:gradFill>
                  <a:gsLst>
                    <a:gs pos="100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현지 학기 프로그램 내용 수정</a:t>
            </a:r>
            <a:r>
              <a:rPr lang="en-US" altLang="ko-KR" sz="2400" dirty="0">
                <a:gradFill>
                  <a:gsLst>
                    <a:gs pos="100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”</a:t>
            </a:r>
            <a:endParaRPr lang="ko-KR" altLang="en-US" sz="2400" dirty="0">
              <a:gradFill>
                <a:gsLst>
                  <a:gs pos="10000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7790404-8993-493F-8955-B741038CEE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821" r="31481"/>
          <a:stretch/>
        </p:blipFill>
        <p:spPr>
          <a:xfrm>
            <a:off x="1085051" y="1973962"/>
            <a:ext cx="3144100" cy="427008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F7F1594-B629-4B19-85CF-DD92A71751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520" r="22816"/>
          <a:stretch/>
        </p:blipFill>
        <p:spPr>
          <a:xfrm>
            <a:off x="6509323" y="1969273"/>
            <a:ext cx="4597623" cy="4245160"/>
          </a:xfrm>
          <a:prstGeom prst="rect">
            <a:avLst/>
          </a:prstGeom>
        </p:spPr>
      </p:pic>
      <p:sp>
        <p:nvSpPr>
          <p:cNvPr id="14" name="화살표: 아래쪽 13">
            <a:extLst>
              <a:ext uri="{FF2B5EF4-FFF2-40B4-BE49-F238E27FC236}">
                <a16:creationId xmlns:a16="http://schemas.microsoft.com/office/drawing/2014/main" id="{ED7EFD51-8276-49F0-8A90-A0CEC608C88F}"/>
              </a:ext>
            </a:extLst>
          </p:cNvPr>
          <p:cNvSpPr/>
          <p:nvPr/>
        </p:nvSpPr>
        <p:spPr>
          <a:xfrm rot="16200000">
            <a:off x="5144313" y="3811596"/>
            <a:ext cx="417288" cy="594822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014E40D-939F-4416-A93A-81A5F1DEA501}"/>
              </a:ext>
            </a:extLst>
          </p:cNvPr>
          <p:cNvSpPr txBox="1"/>
          <p:nvPr/>
        </p:nvSpPr>
        <p:spPr>
          <a:xfrm>
            <a:off x="1798370" y="6306129"/>
            <a:ext cx="1652790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제대로 입력할 경우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65F303A-EE98-4539-B04A-3C93B12762E3}"/>
              </a:ext>
            </a:extLst>
          </p:cNvPr>
          <p:cNvSpPr txBox="1"/>
          <p:nvPr/>
        </p:nvSpPr>
        <p:spPr>
          <a:xfrm>
            <a:off x="7981739" y="6276311"/>
            <a:ext cx="1652790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수정한 내용이 적용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F266282-D2FD-4F00-BC1E-26C32246BC96}"/>
              </a:ext>
            </a:extLst>
          </p:cNvPr>
          <p:cNvGrpSpPr/>
          <p:nvPr/>
        </p:nvGrpSpPr>
        <p:grpSpPr>
          <a:xfrm>
            <a:off x="1735013" y="1696322"/>
            <a:ext cx="8721971" cy="4783573"/>
            <a:chOff x="1887408" y="7144830"/>
            <a:chExt cx="8721971" cy="4783573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BAE6397F-6479-4D40-B7C2-1ACE70E6167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87408" y="7144830"/>
              <a:ext cx="8721971" cy="4321905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56B053C-BAED-4DCF-B797-681E427DE710}"/>
                </a:ext>
              </a:extLst>
            </p:cNvPr>
            <p:cNvSpPr txBox="1"/>
            <p:nvPr/>
          </p:nvSpPr>
          <p:spPr>
            <a:xfrm>
              <a:off x="5352957" y="11559071"/>
              <a:ext cx="1790875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시간표도 변경됨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30979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15" grpId="0" animBg="1"/>
      <p:bldP spid="16" grpId="0" animBg="1"/>
      <p:bldP spid="16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821635"/>
            <a:ext cx="12192000" cy="646332"/>
          </a:xfrm>
          <a:prstGeom prst="rect">
            <a:avLst/>
          </a:prstGeom>
          <a:solidFill>
            <a:srgbClr val="0C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008" y="92356"/>
            <a:ext cx="6431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150" dirty="0">
                <a:gradFill>
                  <a:gsLst>
                    <a:gs pos="100000">
                      <a:srgbClr val="0C4C8A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03</a:t>
            </a:r>
            <a:endParaRPr lang="ko-KR" altLang="en-US" sz="3600" spc="-150" dirty="0">
              <a:gradFill>
                <a:gsLst>
                  <a:gs pos="100000">
                    <a:srgbClr val="0C4C8A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08101" y="194076"/>
            <a:ext cx="27430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현지 학기 프로그램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913968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gradFill>
                  <a:gsLst>
                    <a:gs pos="100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“</a:t>
            </a:r>
            <a:r>
              <a:rPr lang="ko-KR" altLang="en-US" sz="2400" dirty="0">
                <a:gradFill>
                  <a:gsLst>
                    <a:gs pos="100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현지 학기 프로그램 내용 삭제</a:t>
            </a:r>
            <a:r>
              <a:rPr lang="en-US" altLang="ko-KR" sz="2400" dirty="0">
                <a:gradFill>
                  <a:gsLst>
                    <a:gs pos="100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”</a:t>
            </a:r>
            <a:endParaRPr lang="ko-KR" altLang="en-US" sz="2400" dirty="0">
              <a:gradFill>
                <a:gsLst>
                  <a:gs pos="10000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0" y="6745357"/>
            <a:ext cx="12192000" cy="112643"/>
          </a:xfrm>
          <a:prstGeom prst="rect">
            <a:avLst/>
          </a:prstGeom>
          <a:solidFill>
            <a:srgbClr val="0C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28EC994-EBA8-4F11-A05A-2D9DF054BB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390" b="28478"/>
          <a:stretch/>
        </p:blipFill>
        <p:spPr>
          <a:xfrm>
            <a:off x="6313536" y="4158237"/>
            <a:ext cx="5053512" cy="184533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4DA6557-727D-4830-AA5E-116E03C2794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610" b="32143"/>
          <a:stretch/>
        </p:blipFill>
        <p:spPr>
          <a:xfrm>
            <a:off x="6315921" y="1910635"/>
            <a:ext cx="5053512" cy="1559996"/>
          </a:xfrm>
          <a:prstGeom prst="rect">
            <a:avLst/>
          </a:prstGeom>
        </p:spPr>
      </p:pic>
      <p:sp>
        <p:nvSpPr>
          <p:cNvPr id="14" name="화살표: 아래쪽 13">
            <a:extLst>
              <a:ext uri="{FF2B5EF4-FFF2-40B4-BE49-F238E27FC236}">
                <a16:creationId xmlns:a16="http://schemas.microsoft.com/office/drawing/2014/main" id="{B9306E0E-F73B-42C9-8006-52E50D0371B0}"/>
              </a:ext>
            </a:extLst>
          </p:cNvPr>
          <p:cNvSpPr/>
          <p:nvPr/>
        </p:nvSpPr>
        <p:spPr>
          <a:xfrm flipH="1">
            <a:off x="8671213" y="3620911"/>
            <a:ext cx="338158" cy="384722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EE7F2E4D-CC8A-45C4-8B21-AE60D3626143}"/>
              </a:ext>
            </a:extLst>
          </p:cNvPr>
          <p:cNvGrpSpPr/>
          <p:nvPr/>
        </p:nvGrpSpPr>
        <p:grpSpPr>
          <a:xfrm>
            <a:off x="826121" y="1871085"/>
            <a:ext cx="4709027" cy="4725131"/>
            <a:chOff x="826121" y="1871085"/>
            <a:chExt cx="4709027" cy="4725131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4122DA20-4012-437C-A482-74F2BAD3C4BE}"/>
                </a:ext>
              </a:extLst>
            </p:cNvPr>
            <p:cNvGrpSpPr/>
            <p:nvPr/>
          </p:nvGrpSpPr>
          <p:grpSpPr>
            <a:xfrm>
              <a:off x="826121" y="1871085"/>
              <a:ext cx="4709027" cy="4339270"/>
              <a:chOff x="746469" y="1869353"/>
              <a:chExt cx="4709027" cy="4339270"/>
            </a:xfrm>
          </p:grpSpPr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id="{B658C7E6-1FBB-4EA7-8663-6DA14E4A357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23309" r="23463"/>
              <a:stretch/>
            </p:blipFill>
            <p:spPr>
              <a:xfrm>
                <a:off x="746469" y="1869353"/>
                <a:ext cx="4709027" cy="4339270"/>
              </a:xfrm>
              <a:prstGeom prst="rect">
                <a:avLst/>
              </a:prstGeom>
            </p:spPr>
          </p:pic>
          <p:sp>
            <p:nvSpPr>
              <p:cNvPr id="2" name="사각형: 둥근 모서리 1">
                <a:extLst>
                  <a:ext uri="{FF2B5EF4-FFF2-40B4-BE49-F238E27FC236}">
                    <a16:creationId xmlns:a16="http://schemas.microsoft.com/office/drawing/2014/main" id="{2FC62342-0EE1-4BC4-8EF4-9B42D8027C86}"/>
                  </a:ext>
                </a:extLst>
              </p:cNvPr>
              <p:cNvSpPr/>
              <p:nvPr/>
            </p:nvSpPr>
            <p:spPr>
              <a:xfrm>
                <a:off x="3094881" y="5467350"/>
                <a:ext cx="410320" cy="180395"/>
              </a:xfrm>
              <a:prstGeom prst="roundRect">
                <a:avLst/>
              </a:prstGeom>
              <a:noFill/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C996016-FCA0-41BF-8991-7DF07989B991}"/>
                </a:ext>
              </a:extLst>
            </p:cNvPr>
            <p:cNvSpPr txBox="1"/>
            <p:nvPr/>
          </p:nvSpPr>
          <p:spPr>
            <a:xfrm>
              <a:off x="2109812" y="6257662"/>
              <a:ext cx="2323072" cy="33855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삭제하기 버튼을 클릭 시</a:t>
              </a:r>
            </a:p>
          </p:txBody>
        </p: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448C79FC-A48A-4D1E-9D77-8ABC7433A933}"/>
                </a:ext>
              </a:extLst>
            </p:cNvPr>
            <p:cNvCxnSpPr>
              <a:stCxn id="2" idx="2"/>
              <a:endCxn id="21" idx="0"/>
            </p:cNvCxnSpPr>
            <p:nvPr/>
          </p:nvCxnSpPr>
          <p:spPr>
            <a:xfrm flipH="1">
              <a:off x="3271348" y="5649477"/>
              <a:ext cx="108345" cy="608185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52799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821635"/>
            <a:ext cx="12192000" cy="646332"/>
          </a:xfrm>
          <a:prstGeom prst="rect">
            <a:avLst/>
          </a:prstGeom>
          <a:solidFill>
            <a:srgbClr val="0C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008" y="92356"/>
            <a:ext cx="6431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150" dirty="0">
                <a:gradFill>
                  <a:gsLst>
                    <a:gs pos="100000">
                      <a:srgbClr val="0C4C8A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04</a:t>
            </a:r>
            <a:endParaRPr lang="ko-KR" altLang="en-US" sz="3600" spc="-150" dirty="0">
              <a:gradFill>
                <a:gsLst>
                  <a:gs pos="100000">
                    <a:srgbClr val="0C4C8A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08101" y="194076"/>
            <a:ext cx="24545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질의 응답 서비스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913968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gradFill>
                  <a:gsLst>
                    <a:gs pos="100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“Q &amp; A </a:t>
            </a:r>
            <a:r>
              <a:rPr lang="ko-KR" altLang="en-US" sz="2400" dirty="0">
                <a:gradFill>
                  <a:gsLst>
                    <a:gs pos="100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메인 화면 </a:t>
            </a:r>
            <a:r>
              <a:rPr lang="en-US" altLang="ko-KR" sz="2400" dirty="0">
                <a:gradFill>
                  <a:gsLst>
                    <a:gs pos="100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”</a:t>
            </a:r>
            <a:endParaRPr lang="ko-KR" altLang="en-US" sz="2400" dirty="0">
              <a:gradFill>
                <a:gsLst>
                  <a:gs pos="10000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0" y="6745357"/>
            <a:ext cx="12192000" cy="112643"/>
          </a:xfrm>
          <a:prstGeom prst="rect">
            <a:avLst/>
          </a:prstGeom>
          <a:solidFill>
            <a:srgbClr val="0C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72807A3-625D-4146-98AB-2EC54028B858}"/>
              </a:ext>
            </a:extLst>
          </p:cNvPr>
          <p:cNvGrpSpPr/>
          <p:nvPr/>
        </p:nvGrpSpPr>
        <p:grpSpPr>
          <a:xfrm>
            <a:off x="2264999" y="1760156"/>
            <a:ext cx="7970017" cy="4388852"/>
            <a:chOff x="374570" y="2100392"/>
            <a:chExt cx="7318778" cy="3832739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AEBF7E53-9607-4862-BDA0-2D99C2F219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4570" y="2357603"/>
              <a:ext cx="7318778" cy="3575528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A46BEE39-2A01-4924-ABFC-9F6D211BD1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4570" y="2100392"/>
              <a:ext cx="2181529" cy="257211"/>
            </a:xfrm>
            <a:prstGeom prst="rect">
              <a:avLst/>
            </a:prstGeom>
          </p:spPr>
        </p:pic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46D36BF5-AAE2-47AB-8B77-CA57EBCE7D9E}"/>
              </a:ext>
            </a:extLst>
          </p:cNvPr>
          <p:cNvGrpSpPr/>
          <p:nvPr/>
        </p:nvGrpSpPr>
        <p:grpSpPr>
          <a:xfrm>
            <a:off x="3383183" y="3169750"/>
            <a:ext cx="5733647" cy="1864194"/>
            <a:chOff x="3229176" y="2939120"/>
            <a:chExt cx="5733647" cy="1864194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6818C1F6-2BDE-4559-801F-64E87A541D99}"/>
                </a:ext>
              </a:extLst>
            </p:cNvPr>
            <p:cNvGrpSpPr/>
            <p:nvPr/>
          </p:nvGrpSpPr>
          <p:grpSpPr>
            <a:xfrm>
              <a:off x="3229176" y="2939120"/>
              <a:ext cx="5733647" cy="1864194"/>
              <a:chOff x="6267589" y="3008764"/>
              <a:chExt cx="6228513" cy="2025091"/>
            </a:xfrm>
          </p:grpSpPr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id="{695CDFEF-5088-4DFE-8FB2-5054B5B914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267589" y="3227870"/>
                <a:ext cx="6228513" cy="1805985"/>
              </a:xfrm>
              <a:prstGeom prst="rect">
                <a:avLst/>
              </a:prstGeom>
            </p:spPr>
          </p:pic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id="{FCAAB79C-824F-4268-B207-A406A5D11D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267589" y="3008764"/>
                <a:ext cx="2362530" cy="219106"/>
              </a:xfrm>
              <a:prstGeom prst="rect">
                <a:avLst/>
              </a:prstGeom>
            </p:spPr>
          </p:pic>
        </p:grp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6CE0CB9A-3BE2-4761-A213-846CC6AB9DBF}"/>
                </a:ext>
              </a:extLst>
            </p:cNvPr>
            <p:cNvSpPr/>
            <p:nvPr/>
          </p:nvSpPr>
          <p:spPr>
            <a:xfrm>
              <a:off x="6250007" y="3937000"/>
              <a:ext cx="333673" cy="340360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AE72A310-4FD2-4282-8FCA-6E1F0F6D1133}"/>
                </a:ext>
              </a:extLst>
            </p:cNvPr>
            <p:cNvSpPr/>
            <p:nvPr/>
          </p:nvSpPr>
          <p:spPr>
            <a:xfrm>
              <a:off x="4640645" y="2939120"/>
              <a:ext cx="547051" cy="201698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662361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6745357"/>
            <a:ext cx="12192000" cy="112643"/>
          </a:xfrm>
          <a:prstGeom prst="rect">
            <a:avLst/>
          </a:prstGeom>
          <a:solidFill>
            <a:srgbClr val="0C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54156" y="979004"/>
            <a:ext cx="5791200" cy="556591"/>
          </a:xfrm>
          <a:prstGeom prst="rect">
            <a:avLst/>
          </a:prstGeom>
          <a:solidFill>
            <a:srgbClr val="0C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54156" y="1041788"/>
            <a:ext cx="57912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00" dirty="0">
                <a:gradFill>
                  <a:gsLst>
                    <a:gs pos="100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CONTENTS</a:t>
            </a:r>
            <a:endParaRPr lang="ko-KR" altLang="en-US" sz="2200" dirty="0">
              <a:gradFill>
                <a:gsLst>
                  <a:gs pos="10000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0"/>
            <a:ext cx="12192000" cy="112643"/>
          </a:xfrm>
          <a:prstGeom prst="rect">
            <a:avLst/>
          </a:prstGeom>
          <a:solidFill>
            <a:srgbClr val="0C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954156" y="2376179"/>
            <a:ext cx="2092616" cy="830997"/>
            <a:chOff x="501606" y="2727991"/>
            <a:chExt cx="2092616" cy="830997"/>
          </a:xfrm>
        </p:grpSpPr>
        <p:sp>
          <p:nvSpPr>
            <p:cNvPr id="8" name="TextBox 7"/>
            <p:cNvSpPr txBox="1"/>
            <p:nvPr/>
          </p:nvSpPr>
          <p:spPr>
            <a:xfrm>
              <a:off x="1140852" y="2845968"/>
              <a:ext cx="10502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>
                  <a:gradFill>
                    <a:gsLst>
                      <a:gs pos="10000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메인 화면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141580" y="3184522"/>
              <a:ext cx="145264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gradFill>
                    <a:gsLst>
                      <a:gs pos="10000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로그인</a:t>
              </a:r>
              <a:r>
                <a:rPr lang="en-US" altLang="ko-KR" sz="1400" dirty="0">
                  <a:gradFill>
                    <a:gsLst>
                      <a:gs pos="10000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/</a:t>
              </a:r>
              <a:r>
                <a:rPr lang="ko-KR" altLang="en-US" sz="1400" dirty="0">
                  <a:gradFill>
                    <a:gsLst>
                      <a:gs pos="10000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회원가입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01606" y="2727991"/>
              <a:ext cx="49564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spc="-150" dirty="0">
                  <a:gradFill>
                    <a:gsLst>
                      <a:gs pos="100000">
                        <a:srgbClr val="0C4C8A"/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1</a:t>
              </a:r>
              <a:endParaRPr lang="ko-KR" altLang="en-US" sz="4800" b="1" spc="-150" dirty="0">
                <a:gradFill>
                  <a:gsLst>
                    <a:gs pos="100000">
                      <a:srgbClr val="0C4C8A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나눔명조 ExtraBold" panose="02020603020101020101" pitchFamily="18" charset="-127"/>
                <a:ea typeface="나눔명조 ExtraBold" panose="02020603020101020101" pitchFamily="18" charset="-127"/>
              </a:endParaRPr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954156" y="4181223"/>
            <a:ext cx="2248235" cy="830997"/>
            <a:chOff x="501606" y="2727991"/>
            <a:chExt cx="2248235" cy="830997"/>
          </a:xfrm>
        </p:grpSpPr>
        <p:sp>
          <p:nvSpPr>
            <p:cNvPr id="12" name="TextBox 11"/>
            <p:cNvSpPr txBox="1"/>
            <p:nvPr/>
          </p:nvSpPr>
          <p:spPr>
            <a:xfrm>
              <a:off x="1140852" y="2845968"/>
              <a:ext cx="102463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>
                  <a:gradFill>
                    <a:gsLst>
                      <a:gs pos="10000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조원 소개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141580" y="3184522"/>
              <a:ext cx="16082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gradFill>
                    <a:gsLst>
                      <a:gs pos="10000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ajax, RESTful</a:t>
              </a:r>
              <a:r>
                <a:rPr lang="ko-KR" altLang="en-US" sz="1400" dirty="0">
                  <a:gradFill>
                    <a:gsLst>
                      <a:gs pos="10000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서버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01606" y="2727991"/>
              <a:ext cx="49564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spc="-150" dirty="0">
                  <a:gradFill>
                    <a:gsLst>
                      <a:gs pos="100000">
                        <a:srgbClr val="0C4C8A"/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2</a:t>
              </a:r>
              <a:endParaRPr lang="ko-KR" altLang="en-US" sz="4800" b="1" spc="-150" dirty="0">
                <a:gradFill>
                  <a:gsLst>
                    <a:gs pos="100000">
                      <a:srgbClr val="0C4C8A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나눔명조 ExtraBold" panose="02020603020101020101" pitchFamily="18" charset="-127"/>
                <a:ea typeface="나눔명조 ExtraBold" panose="02020603020101020101" pitchFamily="18" charset="-127"/>
              </a:endParaRPr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7233711" y="2376178"/>
            <a:ext cx="2529507" cy="830997"/>
            <a:chOff x="501606" y="2727991"/>
            <a:chExt cx="2529507" cy="830997"/>
          </a:xfrm>
        </p:grpSpPr>
        <p:sp>
          <p:nvSpPr>
            <p:cNvPr id="16" name="TextBox 15"/>
            <p:cNvSpPr txBox="1"/>
            <p:nvPr/>
          </p:nvSpPr>
          <p:spPr>
            <a:xfrm>
              <a:off x="1140852" y="2845968"/>
              <a:ext cx="189026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>
                  <a:gradFill>
                    <a:gsLst>
                      <a:gs pos="10000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현지 학기 프로그램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141580" y="3184522"/>
              <a:ext cx="16082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gradFill>
                    <a:gsLst>
                      <a:gs pos="10000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ajax, RESTful</a:t>
              </a:r>
              <a:r>
                <a:rPr lang="ko-KR" altLang="en-US" sz="1400" dirty="0">
                  <a:gradFill>
                    <a:gsLst>
                      <a:gs pos="10000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서버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01606" y="2727991"/>
              <a:ext cx="49564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spc="-150" dirty="0">
                  <a:gradFill>
                    <a:gsLst>
                      <a:gs pos="100000">
                        <a:srgbClr val="0C4C8A"/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3</a:t>
              </a:r>
              <a:endParaRPr lang="ko-KR" altLang="en-US" sz="4800" b="1" spc="-150" dirty="0">
                <a:gradFill>
                  <a:gsLst>
                    <a:gs pos="100000">
                      <a:srgbClr val="0C4C8A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나눔명조 ExtraBold" panose="02020603020101020101" pitchFamily="18" charset="-127"/>
                <a:ea typeface="나눔명조 ExtraBold" panose="02020603020101020101" pitchFamily="18" charset="-127"/>
              </a:endParaRPr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7218749" y="4181223"/>
            <a:ext cx="2279439" cy="830997"/>
            <a:chOff x="501606" y="2727991"/>
            <a:chExt cx="2279439" cy="830997"/>
          </a:xfrm>
        </p:grpSpPr>
        <p:sp>
          <p:nvSpPr>
            <p:cNvPr id="20" name="TextBox 19"/>
            <p:cNvSpPr txBox="1"/>
            <p:nvPr/>
          </p:nvSpPr>
          <p:spPr>
            <a:xfrm>
              <a:off x="1140852" y="2845968"/>
              <a:ext cx="164019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>
                  <a:gradFill>
                    <a:gsLst>
                      <a:gs pos="10000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질의응답 서비스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141580" y="3184522"/>
              <a:ext cx="16082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gradFill>
                    <a:gsLst>
                      <a:gs pos="10000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ajax, RESTful</a:t>
              </a:r>
              <a:r>
                <a:rPr lang="ko-KR" altLang="en-US" sz="1400" dirty="0">
                  <a:gradFill>
                    <a:gsLst>
                      <a:gs pos="10000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서버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501606" y="2727991"/>
              <a:ext cx="49564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spc="-150" dirty="0">
                  <a:gradFill>
                    <a:gsLst>
                      <a:gs pos="100000">
                        <a:srgbClr val="0C4C8A"/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4</a:t>
              </a:r>
              <a:endParaRPr lang="ko-KR" altLang="en-US" sz="4800" b="1" spc="-150" dirty="0">
                <a:gradFill>
                  <a:gsLst>
                    <a:gs pos="100000">
                      <a:srgbClr val="0C4C8A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나눔명조 ExtraBold" panose="02020603020101020101" pitchFamily="18" charset="-127"/>
                <a:ea typeface="나눔명조 ExtraBold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335356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821635"/>
            <a:ext cx="12192000" cy="646332"/>
          </a:xfrm>
          <a:prstGeom prst="rect">
            <a:avLst/>
          </a:prstGeom>
          <a:solidFill>
            <a:srgbClr val="0C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008" y="92356"/>
            <a:ext cx="6431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150" dirty="0">
                <a:gradFill>
                  <a:gsLst>
                    <a:gs pos="100000">
                      <a:srgbClr val="0C4C8A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04</a:t>
            </a:r>
            <a:endParaRPr lang="ko-KR" altLang="en-US" sz="3600" spc="-150" dirty="0">
              <a:gradFill>
                <a:gsLst>
                  <a:gs pos="100000">
                    <a:srgbClr val="0C4C8A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08101" y="194076"/>
            <a:ext cx="24545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질의 응답 서비스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913968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gradFill>
                  <a:gsLst>
                    <a:gs pos="100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“Q &amp; A </a:t>
            </a:r>
            <a:r>
              <a:rPr lang="ko-KR" altLang="en-US" sz="2400" dirty="0">
                <a:gradFill>
                  <a:gsLst>
                    <a:gs pos="100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질문 작성 </a:t>
            </a:r>
            <a:r>
              <a:rPr lang="en-US" altLang="ko-KR" sz="2400" dirty="0">
                <a:gradFill>
                  <a:gsLst>
                    <a:gs pos="100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”</a:t>
            </a:r>
            <a:endParaRPr lang="ko-KR" altLang="en-US" sz="2400" dirty="0">
              <a:gradFill>
                <a:gsLst>
                  <a:gs pos="10000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0" y="6745357"/>
            <a:ext cx="12192000" cy="112643"/>
          </a:xfrm>
          <a:prstGeom prst="rect">
            <a:avLst/>
          </a:prstGeom>
          <a:solidFill>
            <a:srgbClr val="0C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97519C9-1E00-4BAD-BA99-5915B3C87E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4835" y="1633861"/>
            <a:ext cx="9842330" cy="4815583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892F26D8-4D72-44E3-8699-C25A5A7BC4CF}"/>
              </a:ext>
            </a:extLst>
          </p:cNvPr>
          <p:cNvGrpSpPr/>
          <p:nvPr/>
        </p:nvGrpSpPr>
        <p:grpSpPr>
          <a:xfrm>
            <a:off x="696133" y="2380699"/>
            <a:ext cx="10865622" cy="3397277"/>
            <a:chOff x="696133" y="2380699"/>
            <a:chExt cx="10865622" cy="3397277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FE9723A9-8218-48B4-8C95-D8CD58C8CF3F}"/>
                </a:ext>
              </a:extLst>
            </p:cNvPr>
            <p:cNvGrpSpPr/>
            <p:nvPr/>
          </p:nvGrpSpPr>
          <p:grpSpPr>
            <a:xfrm>
              <a:off x="696133" y="2824743"/>
              <a:ext cx="5193459" cy="2953233"/>
              <a:chOff x="53008" y="6727379"/>
              <a:chExt cx="5193459" cy="2953233"/>
            </a:xfrm>
          </p:grpSpPr>
          <p:pic>
            <p:nvPicPr>
              <p:cNvPr id="12" name="그림 11">
                <a:extLst>
                  <a:ext uri="{FF2B5EF4-FFF2-40B4-BE49-F238E27FC236}">
                    <a16:creationId xmlns:a16="http://schemas.microsoft.com/office/drawing/2014/main" id="{FD025833-18B3-472B-9568-B467B2EB653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008" y="6727379"/>
                <a:ext cx="5193459" cy="2472654"/>
              </a:xfrm>
              <a:prstGeom prst="rect">
                <a:avLst/>
              </a:prstGeom>
            </p:spPr>
          </p:pic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B1DCADD-CAC2-4122-BEB6-E8955077A715}"/>
                  </a:ext>
                </a:extLst>
              </p:cNvPr>
              <p:cNvSpPr txBox="1"/>
              <p:nvPr/>
            </p:nvSpPr>
            <p:spPr>
              <a:xfrm>
                <a:off x="1459064" y="9311280"/>
                <a:ext cx="2168987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>
                    <a:latin typeface="나눔명조 ExtraBold" panose="02020603020101020101" pitchFamily="18" charset="-127"/>
                    <a:ea typeface="나눔명조 ExtraBold" panose="02020603020101020101" pitchFamily="18" charset="-127"/>
                  </a:rPr>
                  <a:t>제목</a:t>
                </a:r>
                <a:r>
                  <a:rPr lang="en-US" altLang="ko-KR" dirty="0">
                    <a:latin typeface="나눔명조 ExtraBold" panose="02020603020101020101" pitchFamily="18" charset="-127"/>
                    <a:ea typeface="나눔명조 ExtraBold" panose="02020603020101020101" pitchFamily="18" charset="-127"/>
                  </a:rPr>
                  <a:t>, </a:t>
                </a:r>
                <a:r>
                  <a:rPr lang="ko-KR" altLang="en-US" dirty="0">
                    <a:latin typeface="나눔명조 ExtraBold" panose="02020603020101020101" pitchFamily="18" charset="-127"/>
                    <a:ea typeface="나눔명조 ExtraBold" panose="02020603020101020101" pitchFamily="18" charset="-127"/>
                  </a:rPr>
                  <a:t>내용 </a:t>
                </a:r>
                <a:r>
                  <a:rPr lang="ko-KR" altLang="en-US" dirty="0" err="1">
                    <a:latin typeface="나눔명조 ExtraBold" panose="02020603020101020101" pitchFamily="18" charset="-127"/>
                    <a:ea typeface="나눔명조 ExtraBold" panose="02020603020101020101" pitchFamily="18" charset="-127"/>
                  </a:rPr>
                  <a:t>미입력시</a:t>
                </a:r>
                <a:endParaRPr lang="ko-KR" altLang="en-US" dirty="0">
                  <a:latin typeface="나눔명조 ExtraBold" panose="02020603020101020101" pitchFamily="18" charset="-127"/>
                  <a:ea typeface="나눔명조 ExtraBold" panose="02020603020101020101" pitchFamily="18" charset="-127"/>
                </a:endParaRPr>
              </a:p>
            </p:txBody>
          </p: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7D616131-DCC8-4E93-9FAA-043147116B5D}"/>
                </a:ext>
              </a:extLst>
            </p:cNvPr>
            <p:cNvGrpSpPr/>
            <p:nvPr/>
          </p:nvGrpSpPr>
          <p:grpSpPr>
            <a:xfrm>
              <a:off x="6368295" y="2823593"/>
              <a:ext cx="5193460" cy="2944891"/>
              <a:chOff x="5505546" y="6750826"/>
              <a:chExt cx="5193460" cy="2944891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82CCE0A-5FB3-4778-9E49-49FB9595BB5A}"/>
                  </a:ext>
                </a:extLst>
              </p:cNvPr>
              <p:cNvSpPr txBox="1"/>
              <p:nvPr/>
            </p:nvSpPr>
            <p:spPr>
              <a:xfrm>
                <a:off x="7058076" y="9326385"/>
                <a:ext cx="2387273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>
                    <a:latin typeface="나눔명조 ExtraBold" panose="02020603020101020101" pitchFamily="18" charset="-127"/>
                    <a:ea typeface="나눔명조 ExtraBold" panose="02020603020101020101" pitchFamily="18" charset="-127"/>
                  </a:rPr>
                  <a:t>내용 최소 글자 </a:t>
                </a:r>
                <a:r>
                  <a:rPr lang="ko-KR" altLang="en-US" dirty="0" err="1">
                    <a:latin typeface="나눔명조 ExtraBold" panose="02020603020101020101" pitchFamily="18" charset="-127"/>
                    <a:ea typeface="나눔명조 ExtraBold" panose="02020603020101020101" pitchFamily="18" charset="-127"/>
                  </a:rPr>
                  <a:t>미달시</a:t>
                </a:r>
                <a:endParaRPr lang="ko-KR" altLang="en-US" dirty="0">
                  <a:latin typeface="나눔명조 ExtraBold" panose="02020603020101020101" pitchFamily="18" charset="-127"/>
                  <a:ea typeface="나눔명조 ExtraBold" panose="02020603020101020101" pitchFamily="18" charset="-127"/>
                </a:endParaRPr>
              </a:p>
            </p:txBody>
          </p:sp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id="{E3223314-8A23-4A92-BBF5-0FB72845B7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505546" y="6750826"/>
                <a:ext cx="5193460" cy="2464312"/>
              </a:xfrm>
              <a:prstGeom prst="rect">
                <a:avLst/>
              </a:prstGeom>
            </p:spPr>
          </p:pic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EFB4600-6953-49EC-86AA-9FD31FCA2F4F}"/>
                </a:ext>
              </a:extLst>
            </p:cNvPr>
            <p:cNvSpPr txBox="1"/>
            <p:nvPr/>
          </p:nvSpPr>
          <p:spPr>
            <a:xfrm>
              <a:off x="5247020" y="2380699"/>
              <a:ext cx="176391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rgbClr val="FF0000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유효성 검사</a:t>
              </a: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6C885237-CA3C-44C5-BF72-409C7FCFACD2}"/>
              </a:ext>
            </a:extLst>
          </p:cNvPr>
          <p:cNvGrpSpPr/>
          <p:nvPr/>
        </p:nvGrpSpPr>
        <p:grpSpPr>
          <a:xfrm>
            <a:off x="219951" y="2925419"/>
            <a:ext cx="11752097" cy="2475313"/>
            <a:chOff x="1667368" y="8099474"/>
            <a:chExt cx="11752097" cy="2475313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BC4F743B-0E8F-43DF-8685-70DFB59121E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444684" y="8201072"/>
              <a:ext cx="5974781" cy="2076273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B961E78A-B98A-4C25-B76D-89C3C83408C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667368" y="8099474"/>
              <a:ext cx="4613945" cy="2475313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44CE3D1-12D0-435B-B5B0-8A78137D7681}"/>
                </a:ext>
              </a:extLst>
            </p:cNvPr>
            <p:cNvSpPr txBox="1"/>
            <p:nvPr/>
          </p:nvSpPr>
          <p:spPr>
            <a:xfrm>
              <a:off x="5981043" y="9575470"/>
              <a:ext cx="1763910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질문 작성 완료</a:t>
              </a:r>
            </a:p>
          </p:txBody>
        </p:sp>
        <p:sp>
          <p:nvSpPr>
            <p:cNvPr id="19" name="화살표: 오른쪽 18">
              <a:extLst>
                <a:ext uri="{FF2B5EF4-FFF2-40B4-BE49-F238E27FC236}">
                  <a16:creationId xmlns:a16="http://schemas.microsoft.com/office/drawing/2014/main" id="{4F36ACDC-D913-4F28-A87D-B20DA549AC1A}"/>
                </a:ext>
              </a:extLst>
            </p:cNvPr>
            <p:cNvSpPr/>
            <p:nvPr/>
          </p:nvSpPr>
          <p:spPr>
            <a:xfrm>
              <a:off x="6442885" y="8957269"/>
              <a:ext cx="840227" cy="563880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940860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821635"/>
            <a:ext cx="12192000" cy="646332"/>
          </a:xfrm>
          <a:prstGeom prst="rect">
            <a:avLst/>
          </a:prstGeom>
          <a:solidFill>
            <a:srgbClr val="0C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008" y="92356"/>
            <a:ext cx="6431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150" dirty="0">
                <a:gradFill>
                  <a:gsLst>
                    <a:gs pos="100000">
                      <a:srgbClr val="0C4C8A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04</a:t>
            </a:r>
            <a:endParaRPr lang="ko-KR" altLang="en-US" sz="3600" spc="-150" dirty="0">
              <a:gradFill>
                <a:gsLst>
                  <a:gs pos="100000">
                    <a:srgbClr val="0C4C8A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08101" y="194076"/>
            <a:ext cx="24545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질의 응답 서비스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913968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gradFill>
                  <a:gsLst>
                    <a:gs pos="100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“</a:t>
            </a:r>
            <a:r>
              <a:rPr lang="ko-KR" altLang="en-US" sz="2400" dirty="0">
                <a:gradFill>
                  <a:gsLst>
                    <a:gs pos="100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사용자에 따른 버튼의 차별화 </a:t>
            </a:r>
            <a:r>
              <a:rPr lang="en-US" altLang="ko-KR" sz="2400" dirty="0">
                <a:gradFill>
                  <a:gsLst>
                    <a:gs pos="100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”</a:t>
            </a:r>
            <a:endParaRPr lang="ko-KR" altLang="en-US" sz="2400" dirty="0">
              <a:gradFill>
                <a:gsLst>
                  <a:gs pos="10000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0" y="6846804"/>
            <a:ext cx="12192000" cy="112643"/>
          </a:xfrm>
          <a:prstGeom prst="rect">
            <a:avLst/>
          </a:prstGeom>
          <a:solidFill>
            <a:srgbClr val="0C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9F64A6A-9B98-4223-AC3E-DEEF3607A0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772" t="-831" r="17786" b="29684"/>
          <a:stretch/>
        </p:blipFill>
        <p:spPr>
          <a:xfrm>
            <a:off x="359385" y="2323997"/>
            <a:ext cx="6271960" cy="317302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95BDD64-6079-4DA2-A625-5324A9EED9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9959"/>
          <a:stretch/>
        </p:blipFill>
        <p:spPr>
          <a:xfrm>
            <a:off x="7079939" y="2529015"/>
            <a:ext cx="2136397" cy="217814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C108F20-A3FD-48B2-9E7B-2A2B3F7F5ED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0067"/>
          <a:stretch/>
        </p:blipFill>
        <p:spPr>
          <a:xfrm>
            <a:off x="9696935" y="1672328"/>
            <a:ext cx="2136397" cy="210618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6D31AF8-B04D-42DE-8FD3-D1137D62AA6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366" r="31347"/>
          <a:stretch/>
        </p:blipFill>
        <p:spPr>
          <a:xfrm>
            <a:off x="9684827" y="4345733"/>
            <a:ext cx="2147788" cy="193384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FBA690E-8B95-4CC2-A641-C1244DDCE293}"/>
              </a:ext>
            </a:extLst>
          </p:cNvPr>
          <p:cNvSpPr txBox="1"/>
          <p:nvPr/>
        </p:nvSpPr>
        <p:spPr>
          <a:xfrm>
            <a:off x="2613410" y="5610412"/>
            <a:ext cx="1763910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작성자의 경우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D863C470-7E74-4784-8B20-F5882A990AA4}"/>
              </a:ext>
            </a:extLst>
          </p:cNvPr>
          <p:cNvSpPr/>
          <p:nvPr/>
        </p:nvSpPr>
        <p:spPr>
          <a:xfrm>
            <a:off x="708101" y="3969099"/>
            <a:ext cx="718765" cy="653143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49F277CF-F7E1-4F2D-80F7-AAE41E5317F1}"/>
              </a:ext>
            </a:extLst>
          </p:cNvPr>
          <p:cNvCxnSpPr>
            <a:stCxn id="15" idx="0"/>
            <a:endCxn id="2" idx="3"/>
          </p:cNvCxnSpPr>
          <p:nvPr/>
        </p:nvCxnSpPr>
        <p:spPr>
          <a:xfrm flipH="1" flipV="1">
            <a:off x="1426866" y="4295671"/>
            <a:ext cx="2068499" cy="1314741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C6033268-8D49-4E5D-AFA1-8003D80707F8}"/>
              </a:ext>
            </a:extLst>
          </p:cNvPr>
          <p:cNvSpPr txBox="1"/>
          <p:nvPr/>
        </p:nvSpPr>
        <p:spPr>
          <a:xfrm>
            <a:off x="7012943" y="4785258"/>
            <a:ext cx="2282496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일반 사용자가</a:t>
            </a:r>
            <a:endParaRPr lang="en-US" altLang="ko-KR" sz="1400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  <a:p>
            <a:pPr algn="ctr"/>
            <a:r>
              <a:rPr lang="ko-KR" altLang="en-US" sz="14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다른 사용자의 글을 볼 경우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F1DF376-6641-4070-9B85-9D43EACC1098}"/>
              </a:ext>
            </a:extLst>
          </p:cNvPr>
          <p:cNvSpPr txBox="1"/>
          <p:nvPr/>
        </p:nvSpPr>
        <p:spPr>
          <a:xfrm>
            <a:off x="9883178" y="3849608"/>
            <a:ext cx="1763910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로그인</a:t>
            </a:r>
            <a:r>
              <a:rPr lang="en-US" altLang="ko-KR" sz="14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X</a:t>
            </a:r>
            <a:r>
              <a:rPr lang="ko-KR" altLang="en-US" sz="14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인 경우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3BE8B45-94F2-4AF6-B11D-2E05370E19A7}"/>
              </a:ext>
            </a:extLst>
          </p:cNvPr>
          <p:cNvSpPr txBox="1"/>
          <p:nvPr/>
        </p:nvSpPr>
        <p:spPr>
          <a:xfrm>
            <a:off x="9883178" y="6324233"/>
            <a:ext cx="1763910" cy="307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관리자의 경우</a:t>
            </a: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BA1536CA-F189-41E0-9BA5-57B40CB7CE5C}"/>
              </a:ext>
            </a:extLst>
          </p:cNvPr>
          <p:cNvSpPr/>
          <p:nvPr/>
        </p:nvSpPr>
        <p:spPr>
          <a:xfrm>
            <a:off x="7079939" y="4367594"/>
            <a:ext cx="618888" cy="254558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A02641C4-F354-41AE-8E4A-B23D58E137E1}"/>
              </a:ext>
            </a:extLst>
          </p:cNvPr>
          <p:cNvSpPr/>
          <p:nvPr/>
        </p:nvSpPr>
        <p:spPr>
          <a:xfrm>
            <a:off x="9684321" y="5610412"/>
            <a:ext cx="384239" cy="251908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8F7D155A-EB2D-4FDC-9028-A8321EE2415D}"/>
              </a:ext>
            </a:extLst>
          </p:cNvPr>
          <p:cNvSpPr/>
          <p:nvPr/>
        </p:nvSpPr>
        <p:spPr>
          <a:xfrm>
            <a:off x="9696935" y="5958627"/>
            <a:ext cx="564665" cy="251908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199B73-9153-4471-892B-C774FABF19DE}"/>
              </a:ext>
            </a:extLst>
          </p:cNvPr>
          <p:cNvSpPr txBox="1"/>
          <p:nvPr/>
        </p:nvSpPr>
        <p:spPr>
          <a:xfrm>
            <a:off x="10332720" y="3277579"/>
            <a:ext cx="1117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아무것도 </a:t>
            </a:r>
            <a:r>
              <a:rPr lang="en-US" altLang="ko-KR" sz="1100" dirty="0">
                <a:solidFill>
                  <a:srgbClr val="FF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X</a:t>
            </a:r>
            <a:endParaRPr lang="ko-KR" altLang="en-US" sz="1100" dirty="0">
              <a:solidFill>
                <a:srgbClr val="FF0000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919767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821635"/>
            <a:ext cx="12192000" cy="646332"/>
          </a:xfrm>
          <a:prstGeom prst="rect">
            <a:avLst/>
          </a:prstGeom>
          <a:solidFill>
            <a:srgbClr val="0C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008" y="92356"/>
            <a:ext cx="6431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150" dirty="0">
                <a:gradFill>
                  <a:gsLst>
                    <a:gs pos="100000">
                      <a:srgbClr val="0C4C8A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04</a:t>
            </a:r>
            <a:endParaRPr lang="ko-KR" altLang="en-US" sz="3600" spc="-150" dirty="0">
              <a:gradFill>
                <a:gsLst>
                  <a:gs pos="100000">
                    <a:srgbClr val="0C4C8A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08101" y="194076"/>
            <a:ext cx="24545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질의 응답 서비스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913968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gradFill>
                  <a:gsLst>
                    <a:gs pos="100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“Q&amp;A </a:t>
            </a:r>
            <a:r>
              <a:rPr lang="ko-KR" altLang="en-US" sz="2400" dirty="0">
                <a:gradFill>
                  <a:gsLst>
                    <a:gs pos="100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수정</a:t>
            </a:r>
            <a:r>
              <a:rPr lang="en-US" altLang="ko-KR" sz="2400" dirty="0">
                <a:gradFill>
                  <a:gsLst>
                    <a:gs pos="100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”</a:t>
            </a:r>
            <a:endParaRPr lang="ko-KR" altLang="en-US" sz="2400" dirty="0">
              <a:gradFill>
                <a:gsLst>
                  <a:gs pos="10000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0" y="6745357"/>
            <a:ext cx="12192000" cy="112643"/>
          </a:xfrm>
          <a:prstGeom prst="rect">
            <a:avLst/>
          </a:prstGeom>
          <a:solidFill>
            <a:srgbClr val="0C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6FC6F1F-858F-45C1-ACAD-07E2D80F5A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789" t="8609" r="20624" b="29073"/>
          <a:stretch/>
        </p:blipFill>
        <p:spPr>
          <a:xfrm>
            <a:off x="385541" y="2413207"/>
            <a:ext cx="5626194" cy="274733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D3EE95D-B48F-43DB-9C73-02990E1A1D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798" r="17358" b="29515"/>
          <a:stretch/>
        </p:blipFill>
        <p:spPr>
          <a:xfrm>
            <a:off x="6260214" y="2443626"/>
            <a:ext cx="5543647" cy="274733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12B7695-29F7-4D54-ADC0-326DA9F580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541" y="2179717"/>
            <a:ext cx="2715004" cy="26673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A5BDE1D-D440-4DF2-B2EF-15257160FB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0214" y="2185197"/>
            <a:ext cx="2276793" cy="285790"/>
          </a:xfrm>
          <a:prstGeom prst="rect">
            <a:avLst/>
          </a:prstGeom>
        </p:spPr>
      </p:pic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417FF62D-3479-4254-8136-E59E2690C6EE}"/>
              </a:ext>
            </a:extLst>
          </p:cNvPr>
          <p:cNvSpPr/>
          <p:nvPr/>
        </p:nvSpPr>
        <p:spPr>
          <a:xfrm>
            <a:off x="2140776" y="2154779"/>
            <a:ext cx="518160" cy="285790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320CC2A6-6BDF-4EFC-9416-5D6EE751AB78}"/>
              </a:ext>
            </a:extLst>
          </p:cNvPr>
          <p:cNvSpPr/>
          <p:nvPr/>
        </p:nvSpPr>
        <p:spPr>
          <a:xfrm>
            <a:off x="8018847" y="2154779"/>
            <a:ext cx="269681" cy="285790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AA7E1E4D-BF90-42B1-966C-26DE06D1448D}"/>
              </a:ext>
            </a:extLst>
          </p:cNvPr>
          <p:cNvCxnSpPr>
            <a:cxnSpLocks/>
            <a:stCxn id="2" idx="3"/>
          </p:cNvCxnSpPr>
          <p:nvPr/>
        </p:nvCxnSpPr>
        <p:spPr>
          <a:xfrm flipV="1">
            <a:off x="2658936" y="2292854"/>
            <a:ext cx="5359911" cy="482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F5E99FF4-C6A7-4964-ADC4-8640786CD3A2}"/>
              </a:ext>
            </a:extLst>
          </p:cNvPr>
          <p:cNvSpPr/>
          <p:nvPr/>
        </p:nvSpPr>
        <p:spPr>
          <a:xfrm>
            <a:off x="5774325" y="3426414"/>
            <a:ext cx="763675" cy="56225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59651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821635"/>
            <a:ext cx="12192000" cy="646332"/>
          </a:xfrm>
          <a:prstGeom prst="rect">
            <a:avLst/>
          </a:prstGeom>
          <a:solidFill>
            <a:srgbClr val="0C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008" y="92356"/>
            <a:ext cx="6431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150" dirty="0">
                <a:gradFill>
                  <a:gsLst>
                    <a:gs pos="100000">
                      <a:srgbClr val="0C4C8A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04</a:t>
            </a:r>
            <a:endParaRPr lang="ko-KR" altLang="en-US" sz="3600" spc="-150" dirty="0">
              <a:gradFill>
                <a:gsLst>
                  <a:gs pos="100000">
                    <a:srgbClr val="0C4C8A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08101" y="194076"/>
            <a:ext cx="24545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질의 응답 서비스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913968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gradFill>
                  <a:gsLst>
                    <a:gs pos="100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“</a:t>
            </a:r>
            <a:r>
              <a:rPr lang="ko-KR" altLang="en-US" sz="2400" dirty="0">
                <a:gradFill>
                  <a:gsLst>
                    <a:gs pos="100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답변 등록</a:t>
            </a:r>
            <a:r>
              <a:rPr lang="en-US" altLang="ko-KR" sz="2400" dirty="0">
                <a:gradFill>
                  <a:gsLst>
                    <a:gs pos="100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”</a:t>
            </a:r>
            <a:endParaRPr lang="ko-KR" altLang="en-US" sz="2400" dirty="0">
              <a:gradFill>
                <a:gsLst>
                  <a:gs pos="10000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0" y="6745357"/>
            <a:ext cx="12192000" cy="112643"/>
          </a:xfrm>
          <a:prstGeom prst="rect">
            <a:avLst/>
          </a:prstGeom>
          <a:solidFill>
            <a:srgbClr val="0C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9E9F93D8-D588-4273-BE0C-49B620A19DF5}"/>
              </a:ext>
            </a:extLst>
          </p:cNvPr>
          <p:cNvGrpSpPr/>
          <p:nvPr/>
        </p:nvGrpSpPr>
        <p:grpSpPr>
          <a:xfrm>
            <a:off x="1236731" y="2521910"/>
            <a:ext cx="9866303" cy="3169504"/>
            <a:chOff x="1257051" y="2521910"/>
            <a:chExt cx="9866303" cy="3169504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25C399D0-46BC-4611-AFF4-4E2A5857468A}"/>
                </a:ext>
              </a:extLst>
            </p:cNvPr>
            <p:cNvGrpSpPr/>
            <p:nvPr/>
          </p:nvGrpSpPr>
          <p:grpSpPr>
            <a:xfrm>
              <a:off x="1257051" y="2521910"/>
              <a:ext cx="4541477" cy="3169504"/>
              <a:chOff x="1327725" y="1817071"/>
              <a:chExt cx="4541477" cy="3169504"/>
            </a:xfrm>
          </p:grpSpPr>
          <p:pic>
            <p:nvPicPr>
              <p:cNvPr id="15" name="그림 14">
                <a:extLst>
                  <a:ext uri="{FF2B5EF4-FFF2-40B4-BE49-F238E27FC236}">
                    <a16:creationId xmlns:a16="http://schemas.microsoft.com/office/drawing/2014/main" id="{5E475F18-90D2-4DBB-8E0B-6997179524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327725" y="1817071"/>
                <a:ext cx="4541477" cy="2773859"/>
              </a:xfrm>
              <a:prstGeom prst="rect">
                <a:avLst/>
              </a:prstGeom>
            </p:spPr>
          </p:pic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DF38519-840D-42A4-BCDF-6905A7921F22}"/>
                  </a:ext>
                </a:extLst>
              </p:cNvPr>
              <p:cNvSpPr txBox="1"/>
              <p:nvPr/>
            </p:nvSpPr>
            <p:spPr>
              <a:xfrm>
                <a:off x="2716508" y="4617243"/>
                <a:ext cx="1763910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>
                    <a:latin typeface="나눔명조 ExtraBold" panose="02020603020101020101" pitchFamily="18" charset="-127"/>
                    <a:ea typeface="나눔명조 ExtraBold" panose="02020603020101020101" pitchFamily="18" charset="-127"/>
                  </a:rPr>
                  <a:t>답변 작성 화면</a:t>
                </a:r>
              </a:p>
            </p:txBody>
          </p:sp>
        </p:grp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5D62187-A54C-47C7-BCA3-07CDDA70010B}"/>
                </a:ext>
              </a:extLst>
            </p:cNvPr>
            <p:cNvGrpSpPr/>
            <p:nvPr/>
          </p:nvGrpSpPr>
          <p:grpSpPr>
            <a:xfrm>
              <a:off x="7007980" y="3199256"/>
              <a:ext cx="4115374" cy="1630144"/>
              <a:chOff x="6013527" y="2249203"/>
              <a:chExt cx="4115374" cy="1630144"/>
            </a:xfrm>
          </p:grpSpPr>
          <p:pic>
            <p:nvPicPr>
              <p:cNvPr id="16" name="그림 15">
                <a:extLst>
                  <a:ext uri="{FF2B5EF4-FFF2-40B4-BE49-F238E27FC236}">
                    <a16:creationId xmlns:a16="http://schemas.microsoft.com/office/drawing/2014/main" id="{A26B2895-DBAA-4628-BD04-53A874B90D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013527" y="2249203"/>
                <a:ext cx="4115374" cy="1162212"/>
              </a:xfrm>
              <a:prstGeom prst="rect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</p:pic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D471C3B-A14D-4162-8D1D-484A98CF6DE4}"/>
                  </a:ext>
                </a:extLst>
              </p:cNvPr>
              <p:cNvSpPr txBox="1"/>
              <p:nvPr/>
            </p:nvSpPr>
            <p:spPr>
              <a:xfrm>
                <a:off x="7189259" y="3510015"/>
                <a:ext cx="1763910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>
                    <a:latin typeface="나눔명조 ExtraBold" panose="02020603020101020101" pitchFamily="18" charset="-127"/>
                    <a:ea typeface="나눔명조 ExtraBold" panose="02020603020101020101" pitchFamily="18" charset="-127"/>
                  </a:rPr>
                  <a:t>등록 </a:t>
                </a:r>
                <a:r>
                  <a:rPr lang="ko-KR" altLang="en-US" dirty="0" err="1">
                    <a:latin typeface="나눔명조 ExtraBold" panose="02020603020101020101" pitchFamily="18" charset="-127"/>
                    <a:ea typeface="나눔명조 ExtraBold" panose="02020603020101020101" pitchFamily="18" charset="-127"/>
                  </a:rPr>
                  <a:t>성공시</a:t>
                </a:r>
                <a:endParaRPr lang="ko-KR" altLang="en-US" dirty="0">
                  <a:latin typeface="나눔명조 ExtraBold" panose="02020603020101020101" pitchFamily="18" charset="-127"/>
                  <a:ea typeface="나눔명조 ExtraBold" panose="02020603020101020101" pitchFamily="18" charset="-127"/>
                </a:endParaRPr>
              </a:p>
            </p:txBody>
          </p:sp>
        </p:grpSp>
        <p:sp>
          <p:nvSpPr>
            <p:cNvPr id="21" name="화살표: 오른쪽 20">
              <a:extLst>
                <a:ext uri="{FF2B5EF4-FFF2-40B4-BE49-F238E27FC236}">
                  <a16:creationId xmlns:a16="http://schemas.microsoft.com/office/drawing/2014/main" id="{BB9F8EB4-3117-400B-A870-23FB82F5E448}"/>
                </a:ext>
              </a:extLst>
            </p:cNvPr>
            <p:cNvSpPr/>
            <p:nvPr/>
          </p:nvSpPr>
          <p:spPr>
            <a:xfrm>
              <a:off x="6067338" y="3544408"/>
              <a:ext cx="763675" cy="562254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E3AA6922-46F3-481D-9B93-0D78FA55FE0D}"/>
              </a:ext>
            </a:extLst>
          </p:cNvPr>
          <p:cNvGrpSpPr/>
          <p:nvPr/>
        </p:nvGrpSpPr>
        <p:grpSpPr>
          <a:xfrm>
            <a:off x="896354" y="1944212"/>
            <a:ext cx="10399290" cy="3815287"/>
            <a:chOff x="847373" y="1992706"/>
            <a:chExt cx="10399290" cy="3815287"/>
          </a:xfrm>
        </p:grpSpPr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79C3FBAF-D44F-426C-967B-2FA150CDB093}"/>
                </a:ext>
              </a:extLst>
            </p:cNvPr>
            <p:cNvGrpSpPr/>
            <p:nvPr/>
          </p:nvGrpSpPr>
          <p:grpSpPr>
            <a:xfrm>
              <a:off x="847373" y="2429576"/>
              <a:ext cx="10399290" cy="3378417"/>
              <a:chOff x="2397436" y="4718192"/>
              <a:chExt cx="10399290" cy="3378417"/>
            </a:xfrm>
          </p:grpSpPr>
          <p:pic>
            <p:nvPicPr>
              <p:cNvPr id="23" name="그림 22">
                <a:extLst>
                  <a:ext uri="{FF2B5EF4-FFF2-40B4-BE49-F238E27FC236}">
                    <a16:creationId xmlns:a16="http://schemas.microsoft.com/office/drawing/2014/main" id="{A3D893F0-78F0-40BB-AF15-3F01837229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97436" y="4718192"/>
                <a:ext cx="4816894" cy="2929822"/>
              </a:xfrm>
              <a:prstGeom prst="rect">
                <a:avLst/>
              </a:prstGeom>
            </p:spPr>
          </p:pic>
          <p:pic>
            <p:nvPicPr>
              <p:cNvPr id="24" name="그림 23">
                <a:extLst>
                  <a:ext uri="{FF2B5EF4-FFF2-40B4-BE49-F238E27FC236}">
                    <a16:creationId xmlns:a16="http://schemas.microsoft.com/office/drawing/2014/main" id="{E53465B8-9E9F-466B-A954-A8353EA7C0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317614" y="5627192"/>
                <a:ext cx="2688931" cy="2020822"/>
              </a:xfrm>
              <a:prstGeom prst="rect">
                <a:avLst/>
              </a:prstGeom>
            </p:spPr>
          </p:pic>
          <p:pic>
            <p:nvPicPr>
              <p:cNvPr id="25" name="그림 24">
                <a:extLst>
                  <a:ext uri="{FF2B5EF4-FFF2-40B4-BE49-F238E27FC236}">
                    <a16:creationId xmlns:a16="http://schemas.microsoft.com/office/drawing/2014/main" id="{D1E97405-CF15-45B6-BD73-279E72ED5C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107795" y="5252831"/>
                <a:ext cx="2688931" cy="2395183"/>
              </a:xfrm>
              <a:prstGeom prst="rect">
                <a:avLst/>
              </a:prstGeom>
            </p:spPr>
          </p:pic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1E06DE8-0D0B-46C1-A0AF-47E99A925025}"/>
                  </a:ext>
                </a:extLst>
              </p:cNvPr>
              <p:cNvSpPr txBox="1"/>
              <p:nvPr/>
            </p:nvSpPr>
            <p:spPr>
              <a:xfrm>
                <a:off x="3923928" y="7705971"/>
                <a:ext cx="1763910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>
                    <a:latin typeface="나눔명조 ExtraBold" panose="02020603020101020101" pitchFamily="18" charset="-127"/>
                    <a:ea typeface="나눔명조 ExtraBold" panose="02020603020101020101" pitchFamily="18" charset="-127"/>
                  </a:rPr>
                  <a:t>작성자의 경우</a:t>
                </a: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DC4BA44-7C31-45AD-B951-FDFBEC70AA3A}"/>
                  </a:ext>
                </a:extLst>
              </p:cNvPr>
              <p:cNvSpPr txBox="1"/>
              <p:nvPr/>
            </p:nvSpPr>
            <p:spPr>
              <a:xfrm>
                <a:off x="7701375" y="7727277"/>
                <a:ext cx="1921407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>
                    <a:latin typeface="나눔명조 ExtraBold" panose="02020603020101020101" pitchFamily="18" charset="-127"/>
                    <a:ea typeface="나눔명조 ExtraBold" panose="02020603020101020101" pitchFamily="18" charset="-127"/>
                  </a:rPr>
                  <a:t>일반 회원의 경우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55A902D-00F4-4A1D-8402-C41CCA646187}"/>
                  </a:ext>
                </a:extLst>
              </p:cNvPr>
              <p:cNvSpPr txBox="1"/>
              <p:nvPr/>
            </p:nvSpPr>
            <p:spPr>
              <a:xfrm>
                <a:off x="10570305" y="7714515"/>
                <a:ext cx="1763910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>
                    <a:latin typeface="나눔명조 ExtraBold" panose="02020603020101020101" pitchFamily="18" charset="-127"/>
                    <a:ea typeface="나눔명조 ExtraBold" panose="02020603020101020101" pitchFamily="18" charset="-127"/>
                  </a:rPr>
                  <a:t>관리자의 경우</a:t>
                </a:r>
              </a:p>
            </p:txBody>
          </p:sp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39F0A84-3AF1-4A8A-9F73-7F2AD0B3D6D9}"/>
                </a:ext>
              </a:extLst>
            </p:cNvPr>
            <p:cNvSpPr txBox="1"/>
            <p:nvPr/>
          </p:nvSpPr>
          <p:spPr>
            <a:xfrm>
              <a:off x="847373" y="1992706"/>
              <a:ext cx="172638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답변 </a:t>
              </a:r>
              <a:r>
                <a:rPr lang="ko-KR" altLang="en-US" sz="2000" dirty="0" err="1"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등록시</a:t>
              </a:r>
              <a:endParaRPr lang="ko-KR" altLang="en-US" sz="2000" dirty="0">
                <a:latin typeface="나눔명조 ExtraBold" panose="02020603020101020101" pitchFamily="18" charset="-127"/>
                <a:ea typeface="나눔명조 ExtraBold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34567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821635"/>
            <a:ext cx="12192000" cy="646332"/>
          </a:xfrm>
          <a:prstGeom prst="rect">
            <a:avLst/>
          </a:prstGeom>
          <a:solidFill>
            <a:srgbClr val="0C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008" y="92356"/>
            <a:ext cx="6431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150" dirty="0">
                <a:gradFill>
                  <a:gsLst>
                    <a:gs pos="100000">
                      <a:srgbClr val="0C4C8A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04</a:t>
            </a:r>
            <a:endParaRPr lang="ko-KR" altLang="en-US" sz="3600" spc="-150" dirty="0">
              <a:gradFill>
                <a:gsLst>
                  <a:gs pos="100000">
                    <a:srgbClr val="0C4C8A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08101" y="194076"/>
            <a:ext cx="24545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질의 응답 서비스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913968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gradFill>
                  <a:gsLst>
                    <a:gs pos="100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“</a:t>
            </a:r>
            <a:r>
              <a:rPr lang="ko-KR" altLang="en-US" sz="2400" dirty="0">
                <a:gradFill>
                  <a:gsLst>
                    <a:gs pos="100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답변 수정 단계</a:t>
            </a:r>
            <a:r>
              <a:rPr lang="en-US" altLang="ko-KR" sz="2400" dirty="0">
                <a:gradFill>
                  <a:gsLst>
                    <a:gs pos="100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”</a:t>
            </a:r>
            <a:endParaRPr lang="ko-KR" altLang="en-US" sz="2400" dirty="0">
              <a:gradFill>
                <a:gsLst>
                  <a:gs pos="10000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0" y="6745357"/>
            <a:ext cx="12192000" cy="112643"/>
          </a:xfrm>
          <a:prstGeom prst="rect">
            <a:avLst/>
          </a:prstGeom>
          <a:solidFill>
            <a:srgbClr val="0C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7D1F342E-9892-42FA-B33B-86BE8D167CF3}"/>
              </a:ext>
            </a:extLst>
          </p:cNvPr>
          <p:cNvGrpSpPr/>
          <p:nvPr/>
        </p:nvGrpSpPr>
        <p:grpSpPr>
          <a:xfrm>
            <a:off x="1916219" y="1899302"/>
            <a:ext cx="8498413" cy="4430187"/>
            <a:chOff x="1916219" y="1899302"/>
            <a:chExt cx="8498413" cy="4430187"/>
          </a:xfrm>
        </p:grpSpPr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1BDCB231-CC95-48D0-83A6-4D22F29E9D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45845" y="4156354"/>
              <a:ext cx="3549378" cy="2145228"/>
            </a:xfrm>
            <a:prstGeom prst="rect">
              <a:avLst/>
            </a:prstGeom>
          </p:spPr>
        </p:pic>
        <p:pic>
          <p:nvPicPr>
            <p:cNvPr id="35" name="내용 개체 틀 3">
              <a:extLst>
                <a:ext uri="{FF2B5EF4-FFF2-40B4-BE49-F238E27FC236}">
                  <a16:creationId xmlns:a16="http://schemas.microsoft.com/office/drawing/2014/main" id="{8D65B2E4-1729-4CA4-8DE4-8D5BCB07B5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53103" y="1922360"/>
              <a:ext cx="3561529" cy="1790220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EBD172DC-6528-4936-A91B-42D8518977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914" t="49704" r="65608" b="25958"/>
            <a:stretch/>
          </p:blipFill>
          <p:spPr>
            <a:xfrm>
              <a:off x="2345845" y="1917335"/>
              <a:ext cx="3696088" cy="1795244"/>
            </a:xfrm>
            <a:prstGeom prst="rect">
              <a:avLst/>
            </a:prstGeom>
          </p:spPr>
        </p:pic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4C9C9ED0-B106-4EF7-8459-BA5AB5AB5B9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853103" y="4167012"/>
              <a:ext cx="2762636" cy="2162477"/>
            </a:xfrm>
            <a:prstGeom prst="rect">
              <a:avLst/>
            </a:prstGeom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9767529-CCE9-4CCF-907E-14DF342F6A63}"/>
                </a:ext>
              </a:extLst>
            </p:cNvPr>
            <p:cNvSpPr/>
            <p:nvPr/>
          </p:nvSpPr>
          <p:spPr>
            <a:xfrm>
              <a:off x="1916219" y="1899302"/>
              <a:ext cx="37061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1.</a:t>
              </a:r>
              <a:endParaRPr lang="ko-KR" altLang="en-US" dirty="0">
                <a:latin typeface="나눔명조 ExtraBold" panose="02020603020101020101" pitchFamily="18" charset="-127"/>
                <a:ea typeface="나눔명조 ExtraBold" panose="02020603020101020101" pitchFamily="18" charset="-127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7EF36606-D7A1-48B3-8685-01D039B0C24E}"/>
                </a:ext>
              </a:extLst>
            </p:cNvPr>
            <p:cNvSpPr/>
            <p:nvPr/>
          </p:nvSpPr>
          <p:spPr>
            <a:xfrm>
              <a:off x="6466407" y="1917978"/>
              <a:ext cx="37061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2.</a:t>
              </a:r>
              <a:endParaRPr lang="ko-KR" altLang="en-US" dirty="0">
                <a:latin typeface="나눔명조 ExtraBold" panose="02020603020101020101" pitchFamily="18" charset="-127"/>
                <a:ea typeface="나눔명조 ExtraBold" panose="02020603020101020101" pitchFamily="18" charset="-127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39BA0591-BF33-4986-B622-E0CE6D29861D}"/>
                </a:ext>
              </a:extLst>
            </p:cNvPr>
            <p:cNvSpPr/>
            <p:nvPr/>
          </p:nvSpPr>
          <p:spPr>
            <a:xfrm>
              <a:off x="1916219" y="4156354"/>
              <a:ext cx="37061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3.</a:t>
              </a:r>
              <a:endParaRPr lang="ko-KR" altLang="en-US" dirty="0">
                <a:latin typeface="나눔명조 ExtraBold" panose="02020603020101020101" pitchFamily="18" charset="-127"/>
                <a:ea typeface="나눔명조 ExtraBold" panose="02020603020101020101" pitchFamily="18" charset="-127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D30C3601-B6B6-4D2C-99A3-F4C5406E3E77}"/>
                </a:ext>
              </a:extLst>
            </p:cNvPr>
            <p:cNvSpPr/>
            <p:nvPr/>
          </p:nvSpPr>
          <p:spPr>
            <a:xfrm>
              <a:off x="6459336" y="4110054"/>
              <a:ext cx="37061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4.</a:t>
              </a:r>
              <a:endParaRPr lang="ko-KR" altLang="en-US" dirty="0">
                <a:latin typeface="나눔명조 ExtraBold" panose="02020603020101020101" pitchFamily="18" charset="-127"/>
                <a:ea typeface="나눔명조 ExtraBold" panose="02020603020101020101" pitchFamily="18" charset="-127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4733AB32-11D8-458B-A83C-9ED7552A3967}"/>
              </a:ext>
            </a:extLst>
          </p:cNvPr>
          <p:cNvGrpSpPr/>
          <p:nvPr/>
        </p:nvGrpSpPr>
        <p:grpSpPr>
          <a:xfrm>
            <a:off x="3947889" y="3324608"/>
            <a:ext cx="4404360" cy="1113677"/>
            <a:chOff x="9966959" y="7512163"/>
            <a:chExt cx="4404360" cy="1113677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9C0E2B9-CE8E-4986-839E-203401FEF813}"/>
                </a:ext>
              </a:extLst>
            </p:cNvPr>
            <p:cNvSpPr/>
            <p:nvPr/>
          </p:nvSpPr>
          <p:spPr>
            <a:xfrm>
              <a:off x="9966959" y="7512163"/>
              <a:ext cx="4404360" cy="11136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60882681-389A-44B0-9104-23DB051711B0}"/>
                </a:ext>
              </a:extLst>
            </p:cNvPr>
            <p:cNvGrpSpPr/>
            <p:nvPr/>
          </p:nvGrpSpPr>
          <p:grpSpPr>
            <a:xfrm>
              <a:off x="10163847" y="7542643"/>
              <a:ext cx="4010585" cy="995284"/>
              <a:chOff x="10186707" y="260029"/>
              <a:chExt cx="4010585" cy="995284"/>
            </a:xfrm>
            <a:noFill/>
          </p:grpSpPr>
          <p:pic>
            <p:nvPicPr>
              <p:cNvPr id="32" name="그림 31">
                <a:extLst>
                  <a:ext uri="{FF2B5EF4-FFF2-40B4-BE49-F238E27FC236}">
                    <a16:creationId xmlns:a16="http://schemas.microsoft.com/office/drawing/2014/main" id="{FF34DFB3-C1D1-4D4A-A5B8-E31216F151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186707" y="636102"/>
                <a:ext cx="4010585" cy="619211"/>
              </a:xfrm>
              <a:prstGeom prst="rect">
                <a:avLst/>
              </a:prstGeom>
              <a:grpFill/>
            </p:spPr>
          </p:pic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CAA2ECF-F4C3-4767-8109-8D71F8CCF834}"/>
                  </a:ext>
                </a:extLst>
              </p:cNvPr>
              <p:cNvSpPr txBox="1"/>
              <p:nvPr/>
            </p:nvSpPr>
            <p:spPr>
              <a:xfrm>
                <a:off x="12008383" y="260029"/>
                <a:ext cx="2090637" cy="369332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b="1" dirty="0">
                    <a:solidFill>
                      <a:srgbClr val="FF0000"/>
                    </a:solidFill>
                    <a:latin typeface="나눔명조 ExtraBold" panose="02020603020101020101" pitchFamily="18" charset="-127"/>
                    <a:ea typeface="나눔명조 ExtraBold" panose="02020603020101020101" pitchFamily="18" charset="-127"/>
                  </a:rPr>
                  <a:t>댓글은 </a:t>
                </a:r>
                <a:r>
                  <a:rPr lang="en-US" altLang="ko-KR" b="1" dirty="0">
                    <a:solidFill>
                      <a:srgbClr val="FF0000"/>
                    </a:solidFill>
                    <a:latin typeface="나눔명조 ExtraBold" panose="02020603020101020101" pitchFamily="18" charset="-127"/>
                    <a:ea typeface="나눔명조 ExtraBold" panose="02020603020101020101" pitchFamily="18" charset="-127"/>
                  </a:rPr>
                  <a:t>CRUD</a:t>
                </a:r>
                <a:r>
                  <a:rPr lang="ko-KR" altLang="en-US" b="1" dirty="0">
                    <a:solidFill>
                      <a:srgbClr val="FF0000"/>
                    </a:solidFill>
                    <a:latin typeface="나눔명조 ExtraBold" panose="02020603020101020101" pitchFamily="18" charset="-127"/>
                    <a:ea typeface="나눔명조 ExtraBold" panose="02020603020101020101" pitchFamily="18" charset="-127"/>
                  </a:rPr>
                  <a:t> </a:t>
                </a:r>
                <a:r>
                  <a:rPr lang="en-US" altLang="ko-KR" b="1" dirty="0">
                    <a:solidFill>
                      <a:srgbClr val="FF0000"/>
                    </a:solidFill>
                    <a:latin typeface="나눔명조 ExtraBold" panose="02020603020101020101" pitchFamily="18" charset="-127"/>
                    <a:ea typeface="나눔명조 ExtraBold" panose="02020603020101020101" pitchFamily="18" charset="-127"/>
                  </a:rPr>
                  <a:t>ajax</a:t>
                </a:r>
                <a:endParaRPr lang="ko-KR" altLang="en-US" b="1" dirty="0">
                  <a:solidFill>
                    <a:srgbClr val="FF0000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01447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821635"/>
            <a:ext cx="12192000" cy="646332"/>
          </a:xfrm>
          <a:prstGeom prst="rect">
            <a:avLst/>
          </a:prstGeom>
          <a:solidFill>
            <a:srgbClr val="0C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008" y="92356"/>
            <a:ext cx="6431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150" dirty="0">
                <a:gradFill>
                  <a:gsLst>
                    <a:gs pos="100000">
                      <a:srgbClr val="0C4C8A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04</a:t>
            </a:r>
            <a:endParaRPr lang="ko-KR" altLang="en-US" sz="3600" spc="-150" dirty="0">
              <a:gradFill>
                <a:gsLst>
                  <a:gs pos="100000">
                    <a:srgbClr val="0C4C8A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08101" y="194076"/>
            <a:ext cx="24545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질의 응답 서비스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913968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gradFill>
                  <a:gsLst>
                    <a:gs pos="100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“</a:t>
            </a:r>
            <a:r>
              <a:rPr lang="ko-KR" altLang="en-US" sz="2400" dirty="0">
                <a:gradFill>
                  <a:gsLst>
                    <a:gs pos="100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답변</a:t>
            </a:r>
            <a:r>
              <a:rPr lang="en-US" altLang="ko-KR" sz="2400" dirty="0">
                <a:gradFill>
                  <a:gsLst>
                    <a:gs pos="100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 </a:t>
            </a:r>
            <a:r>
              <a:rPr lang="ko-KR" altLang="en-US" sz="2400" dirty="0">
                <a:gradFill>
                  <a:gsLst>
                    <a:gs pos="100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삭제</a:t>
            </a:r>
            <a:r>
              <a:rPr lang="en-US" altLang="ko-KR" sz="2400" dirty="0">
                <a:gradFill>
                  <a:gsLst>
                    <a:gs pos="100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”</a:t>
            </a:r>
            <a:endParaRPr lang="ko-KR" altLang="en-US" sz="2400" dirty="0">
              <a:gradFill>
                <a:gsLst>
                  <a:gs pos="10000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0" y="6745357"/>
            <a:ext cx="12192000" cy="112643"/>
          </a:xfrm>
          <a:prstGeom prst="rect">
            <a:avLst/>
          </a:prstGeom>
          <a:solidFill>
            <a:srgbClr val="0C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12E63A9E-C97F-4DF6-9DE3-35B4BD428905}"/>
              </a:ext>
            </a:extLst>
          </p:cNvPr>
          <p:cNvGrpSpPr/>
          <p:nvPr/>
        </p:nvGrpSpPr>
        <p:grpSpPr>
          <a:xfrm>
            <a:off x="1935360" y="2876443"/>
            <a:ext cx="9039701" cy="2145228"/>
            <a:chOff x="1935360" y="2876443"/>
            <a:chExt cx="9039701" cy="2145228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6CA8F5C0-64F8-439F-825F-FABF1BB3C173}"/>
                </a:ext>
              </a:extLst>
            </p:cNvPr>
            <p:cNvGrpSpPr/>
            <p:nvPr/>
          </p:nvGrpSpPr>
          <p:grpSpPr>
            <a:xfrm>
              <a:off x="1935360" y="2876443"/>
              <a:ext cx="9039701" cy="2145228"/>
              <a:chOff x="1935359" y="2634927"/>
              <a:chExt cx="9039701" cy="2145228"/>
            </a:xfrm>
          </p:grpSpPr>
          <p:pic>
            <p:nvPicPr>
              <p:cNvPr id="21" name="그림 20">
                <a:extLst>
                  <a:ext uri="{FF2B5EF4-FFF2-40B4-BE49-F238E27FC236}">
                    <a16:creationId xmlns:a16="http://schemas.microsoft.com/office/drawing/2014/main" id="{73000A06-BB89-42D3-B5B9-A5484429D2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935359" y="2634927"/>
                <a:ext cx="3549378" cy="2145228"/>
              </a:xfrm>
              <a:prstGeom prst="rect">
                <a:avLst/>
              </a:prstGeom>
            </p:spPr>
          </p:pic>
          <p:pic>
            <p:nvPicPr>
              <p:cNvPr id="22" name="그림 21">
                <a:extLst>
                  <a:ext uri="{FF2B5EF4-FFF2-40B4-BE49-F238E27FC236}">
                    <a16:creationId xmlns:a16="http://schemas.microsoft.com/office/drawing/2014/main" id="{A7A3E29C-328E-4A7F-86C0-5E16C6A81D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707264" y="3146936"/>
                <a:ext cx="4267796" cy="1190791"/>
              </a:xfrm>
              <a:prstGeom prst="rect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</p:pic>
          <p:sp>
            <p:nvSpPr>
              <p:cNvPr id="24" name="화살표: 오른쪽 23">
                <a:extLst>
                  <a:ext uri="{FF2B5EF4-FFF2-40B4-BE49-F238E27FC236}">
                    <a16:creationId xmlns:a16="http://schemas.microsoft.com/office/drawing/2014/main" id="{663BD191-BB1F-4351-ACD0-1B5781353F00}"/>
                  </a:ext>
                </a:extLst>
              </p:cNvPr>
              <p:cNvSpPr/>
              <p:nvPr/>
            </p:nvSpPr>
            <p:spPr>
              <a:xfrm>
                <a:off x="5774325" y="3426414"/>
                <a:ext cx="763675" cy="562254"/>
              </a:xfrm>
              <a:prstGeom prst="rightArrow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CE87EFDD-B6AB-4A9C-A0E6-33D4399C6C06}"/>
                </a:ext>
              </a:extLst>
            </p:cNvPr>
            <p:cNvSpPr/>
            <p:nvPr/>
          </p:nvSpPr>
          <p:spPr>
            <a:xfrm>
              <a:off x="2773680" y="4345682"/>
              <a:ext cx="883920" cy="647833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DB1A6AD4-0CE1-4C6C-B56E-D7962AD28877}"/>
              </a:ext>
            </a:extLst>
          </p:cNvPr>
          <p:cNvGrpSpPr/>
          <p:nvPr/>
        </p:nvGrpSpPr>
        <p:grpSpPr>
          <a:xfrm>
            <a:off x="3525958" y="2184836"/>
            <a:ext cx="5260410" cy="3596608"/>
            <a:chOff x="3657600" y="5219242"/>
            <a:chExt cx="5260410" cy="3596608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0B24CC25-149B-4E73-8024-D8D9A957DE06}"/>
                </a:ext>
              </a:extLst>
            </p:cNvPr>
            <p:cNvGrpSpPr/>
            <p:nvPr/>
          </p:nvGrpSpPr>
          <p:grpSpPr>
            <a:xfrm>
              <a:off x="3657600" y="5627418"/>
              <a:ext cx="5260410" cy="3188432"/>
              <a:chOff x="3657600" y="2635968"/>
              <a:chExt cx="5260410" cy="3188432"/>
            </a:xfrm>
          </p:grpSpPr>
          <p:pic>
            <p:nvPicPr>
              <p:cNvPr id="23" name="그림 22">
                <a:extLst>
                  <a:ext uri="{FF2B5EF4-FFF2-40B4-BE49-F238E27FC236}">
                    <a16:creationId xmlns:a16="http://schemas.microsoft.com/office/drawing/2014/main" id="{71BBE70C-ACC1-406C-93C5-1AA54262AD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657600" y="2635968"/>
                <a:ext cx="5260410" cy="3188432"/>
              </a:xfrm>
              <a:prstGeom prst="rect">
                <a:avLst/>
              </a:prstGeom>
            </p:spPr>
          </p:pic>
          <p:sp>
            <p:nvSpPr>
              <p:cNvPr id="15" name="사각형: 둥근 모서리 14">
                <a:extLst>
                  <a:ext uri="{FF2B5EF4-FFF2-40B4-BE49-F238E27FC236}">
                    <a16:creationId xmlns:a16="http://schemas.microsoft.com/office/drawing/2014/main" id="{FCEC79F6-73A2-4EDA-924E-08AC5646A154}"/>
                  </a:ext>
                </a:extLst>
              </p:cNvPr>
              <p:cNvSpPr/>
              <p:nvPr/>
            </p:nvSpPr>
            <p:spPr>
              <a:xfrm>
                <a:off x="3743436" y="4453072"/>
                <a:ext cx="798084" cy="809074"/>
              </a:xfrm>
              <a:prstGeom prst="roundRect">
                <a:avLst/>
              </a:prstGeom>
              <a:noFill/>
              <a:ln>
                <a:solidFill>
                  <a:srgbClr val="FF0000"/>
                </a:solidFill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08B9E0F-3B09-431C-B663-137B3E0CD2F2}"/>
                </a:ext>
              </a:extLst>
            </p:cNvPr>
            <p:cNvSpPr txBox="1"/>
            <p:nvPr/>
          </p:nvSpPr>
          <p:spPr>
            <a:xfrm>
              <a:off x="3657600" y="5219242"/>
              <a:ext cx="172638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삭제 후 화면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39567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/>
        </p:nvCxnSpPr>
        <p:spPr>
          <a:xfrm>
            <a:off x="3366051" y="2938597"/>
            <a:ext cx="5618922" cy="0"/>
          </a:xfrm>
          <a:prstGeom prst="line">
            <a:avLst/>
          </a:prstGeom>
          <a:ln w="63500">
            <a:solidFill>
              <a:schemeClr val="accent1">
                <a:shade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/>
          <p:cNvCxnSpPr/>
          <p:nvPr/>
        </p:nvCxnSpPr>
        <p:spPr>
          <a:xfrm>
            <a:off x="3366051" y="3923306"/>
            <a:ext cx="5618922" cy="0"/>
          </a:xfrm>
          <a:prstGeom prst="line">
            <a:avLst/>
          </a:prstGeom>
          <a:ln w="63500">
            <a:solidFill>
              <a:schemeClr val="accent1">
                <a:shade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5282315" y="3209223"/>
            <a:ext cx="16433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감사합니다</a:t>
            </a:r>
            <a:endParaRPr lang="en-US" altLang="ko-KR" sz="2400" dirty="0">
              <a:gradFill>
                <a:gsLst>
                  <a:gs pos="10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2">
                      <a:lumMod val="50000"/>
                    </a:schemeClr>
                  </a:gs>
                </a:gsLst>
                <a:lin ang="5400000" scaled="1"/>
              </a:gra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5989"/>
            <a:ext cx="12192000" cy="391505"/>
          </a:xfrm>
          <a:prstGeom prst="rect">
            <a:avLst/>
          </a:prstGeom>
          <a:solidFill>
            <a:srgbClr val="0C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1훈나무그늘 M" panose="02020603020101020101" pitchFamily="18" charset="-127"/>
              <a:ea typeface="1훈나무그늘 M" panose="0202060302010102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0" y="6482618"/>
            <a:ext cx="12192000" cy="375382"/>
          </a:xfrm>
          <a:prstGeom prst="rect">
            <a:avLst/>
          </a:prstGeom>
          <a:solidFill>
            <a:srgbClr val="0C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1훈나무그늘 M" panose="02020603020101020101" pitchFamily="18" charset="-127"/>
              <a:ea typeface="1훈나무그늘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107772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821635"/>
            <a:ext cx="12192000" cy="707960"/>
          </a:xfrm>
          <a:prstGeom prst="rect">
            <a:avLst/>
          </a:prstGeom>
          <a:solidFill>
            <a:srgbClr val="0C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008" y="92356"/>
            <a:ext cx="6431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150" dirty="0">
                <a:gradFill>
                  <a:gsLst>
                    <a:gs pos="100000">
                      <a:srgbClr val="0C4C8A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01</a:t>
            </a:r>
            <a:endParaRPr lang="ko-KR" altLang="en-US" sz="3600" spc="-150" dirty="0">
              <a:gradFill>
                <a:gsLst>
                  <a:gs pos="100000">
                    <a:srgbClr val="0C4C8A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08101" y="194076"/>
            <a:ext cx="14446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메인 화면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" y="941211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gradFill>
                  <a:gsLst>
                    <a:gs pos="100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“</a:t>
            </a:r>
            <a:r>
              <a:rPr lang="ko-KR" altLang="en-US" sz="2400" dirty="0">
                <a:gradFill>
                  <a:gsLst>
                    <a:gs pos="100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메인 화면</a:t>
            </a:r>
            <a:r>
              <a:rPr lang="en-US" altLang="ko-KR" sz="2400" dirty="0">
                <a:gradFill>
                  <a:gsLst>
                    <a:gs pos="100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”</a:t>
            </a:r>
            <a:endParaRPr lang="ko-KR" altLang="en-US" sz="2400" dirty="0">
              <a:gradFill>
                <a:gsLst>
                  <a:gs pos="10000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0" y="6745357"/>
            <a:ext cx="12192000" cy="112643"/>
          </a:xfrm>
          <a:prstGeom prst="rect">
            <a:avLst/>
          </a:prstGeom>
          <a:solidFill>
            <a:srgbClr val="0C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61C9045-914A-4F91-8EB0-54224B1FBD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6931" y="1568770"/>
            <a:ext cx="6778138" cy="5049868"/>
          </a:xfrm>
          <a:prstGeom prst="rect">
            <a:avLst/>
          </a:prstGeom>
        </p:spPr>
      </p:pic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53C81A3E-3049-4391-A96A-8DC6AD1320AA}"/>
              </a:ext>
            </a:extLst>
          </p:cNvPr>
          <p:cNvSpPr/>
          <p:nvPr/>
        </p:nvSpPr>
        <p:spPr>
          <a:xfrm>
            <a:off x="2706931" y="4572000"/>
            <a:ext cx="6778138" cy="1724628"/>
          </a:xfrm>
          <a:prstGeom prst="roundRect">
            <a:avLst>
              <a:gd name="adj" fmla="val 7942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933296-5C8D-495B-8AB6-FBA69E8F75C7}"/>
              </a:ext>
            </a:extLst>
          </p:cNvPr>
          <p:cNvSpPr txBox="1"/>
          <p:nvPr/>
        </p:nvSpPr>
        <p:spPr>
          <a:xfrm>
            <a:off x="1721487" y="5935633"/>
            <a:ext cx="862479" cy="307777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rgbClr val="FF0000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바로가기 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A8E296C0-B81B-428A-B01F-621E7453F8C1}"/>
              </a:ext>
            </a:extLst>
          </p:cNvPr>
          <p:cNvCxnSpPr>
            <a:stCxn id="4" idx="0"/>
            <a:endCxn id="3" idx="1"/>
          </p:cNvCxnSpPr>
          <p:nvPr/>
        </p:nvCxnSpPr>
        <p:spPr>
          <a:xfrm flipV="1">
            <a:off x="2152727" y="5434314"/>
            <a:ext cx="554204" cy="50131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715FB8D-6A54-4F63-BB3A-508189F82EEC}"/>
              </a:ext>
            </a:extLst>
          </p:cNvPr>
          <p:cNvSpPr/>
          <p:nvPr/>
        </p:nvSpPr>
        <p:spPr>
          <a:xfrm>
            <a:off x="3418382" y="5375434"/>
            <a:ext cx="814647" cy="276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ko-KR" altLang="en-US" sz="12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조원 소개</a:t>
            </a:r>
            <a:endParaRPr lang="ko-KR" altLang="en-US" sz="1200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50DFF6B-BD0A-42A5-8920-D32C250E1F5A}"/>
              </a:ext>
            </a:extLst>
          </p:cNvPr>
          <p:cNvSpPr/>
          <p:nvPr/>
        </p:nvSpPr>
        <p:spPr>
          <a:xfrm>
            <a:off x="5615740" y="5375434"/>
            <a:ext cx="960519" cy="276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ko-KR" altLang="en-US" sz="12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현지 </a:t>
            </a:r>
            <a:r>
              <a:rPr lang="ko-KR" altLang="en-US" sz="1200" dirty="0" err="1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학기제</a:t>
            </a:r>
            <a:endParaRPr lang="ko-KR" altLang="en-US" sz="1200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836BBFC-9F9C-4A16-B001-E268621ED16C}"/>
              </a:ext>
            </a:extLst>
          </p:cNvPr>
          <p:cNvSpPr/>
          <p:nvPr/>
        </p:nvSpPr>
        <p:spPr>
          <a:xfrm>
            <a:off x="8102357" y="5375435"/>
            <a:ext cx="558166" cy="276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2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Q&amp;A</a:t>
            </a:r>
            <a:endParaRPr lang="ko-KR" altLang="en-US" sz="1200" dirty="0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5B3CF55A-FEDB-4154-9D50-BE00D539FD47}"/>
              </a:ext>
            </a:extLst>
          </p:cNvPr>
          <p:cNvSpPr/>
          <p:nvPr/>
        </p:nvSpPr>
        <p:spPr>
          <a:xfrm>
            <a:off x="6931523" y="1529595"/>
            <a:ext cx="1379358" cy="461665"/>
          </a:xfrm>
          <a:prstGeom prst="roundRect">
            <a:avLst>
              <a:gd name="adj" fmla="val 7942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692E6AA-8524-4170-BDFF-2E229C400462}"/>
              </a:ext>
            </a:extLst>
          </p:cNvPr>
          <p:cNvSpPr txBox="1"/>
          <p:nvPr/>
        </p:nvSpPr>
        <p:spPr>
          <a:xfrm>
            <a:off x="6931523" y="2216018"/>
            <a:ext cx="862479" cy="30777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rgbClr val="FF0000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바로가기 </a:t>
            </a: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DCA3628D-1E83-4C1C-8C0B-D1C755356CD3}"/>
              </a:ext>
            </a:extLst>
          </p:cNvPr>
          <p:cNvCxnSpPr>
            <a:cxnSpLocks/>
          </p:cNvCxnSpPr>
          <p:nvPr/>
        </p:nvCxnSpPr>
        <p:spPr>
          <a:xfrm flipV="1">
            <a:off x="7362763" y="1997459"/>
            <a:ext cx="212154" cy="22134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0066FE6B-A46B-42AC-95B6-2E2D72B8D4A5}"/>
              </a:ext>
            </a:extLst>
          </p:cNvPr>
          <p:cNvSpPr txBox="1"/>
          <p:nvPr/>
        </p:nvSpPr>
        <p:spPr>
          <a:xfrm>
            <a:off x="2358359" y="2206310"/>
            <a:ext cx="1267535" cy="30777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rgbClr val="FF0000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홈 바로가기 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3507AA05-9E0D-4591-9A7F-E4428B4EF09D}"/>
              </a:ext>
            </a:extLst>
          </p:cNvPr>
          <p:cNvCxnSpPr>
            <a:cxnSpLocks/>
            <a:endCxn id="33" idx="2"/>
          </p:cNvCxnSpPr>
          <p:nvPr/>
        </p:nvCxnSpPr>
        <p:spPr>
          <a:xfrm flipV="1">
            <a:off x="2992127" y="1904822"/>
            <a:ext cx="263539" cy="29456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5D2D16CB-AA58-465A-95BC-5BC687571280}"/>
              </a:ext>
            </a:extLst>
          </p:cNvPr>
          <p:cNvSpPr/>
          <p:nvPr/>
        </p:nvSpPr>
        <p:spPr>
          <a:xfrm>
            <a:off x="2823587" y="1597045"/>
            <a:ext cx="864158" cy="307777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43497D0E-243F-4BD1-8DF8-64BA0E528E4B}"/>
              </a:ext>
            </a:extLst>
          </p:cNvPr>
          <p:cNvSpPr/>
          <p:nvPr/>
        </p:nvSpPr>
        <p:spPr>
          <a:xfrm>
            <a:off x="8851762" y="1522453"/>
            <a:ext cx="633307" cy="468807"/>
          </a:xfrm>
          <a:prstGeom prst="roundRect">
            <a:avLst>
              <a:gd name="adj" fmla="val 7942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68F7498-ABCA-48EF-88D7-7F97CA08874D}"/>
              </a:ext>
            </a:extLst>
          </p:cNvPr>
          <p:cNvSpPr txBox="1"/>
          <p:nvPr/>
        </p:nvSpPr>
        <p:spPr>
          <a:xfrm>
            <a:off x="9691787" y="1778537"/>
            <a:ext cx="1631209" cy="30777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rgbClr val="FF0000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로그인</a:t>
            </a:r>
            <a:r>
              <a:rPr lang="en-US" altLang="ko-KR" sz="1400" dirty="0">
                <a:solidFill>
                  <a:srgbClr val="FF0000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/</a:t>
            </a:r>
            <a:r>
              <a:rPr lang="ko-KR" altLang="en-US" sz="1400" dirty="0">
                <a:solidFill>
                  <a:srgbClr val="FF0000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로그아웃</a:t>
            </a: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31089E4E-0558-424F-8B2E-01955A4B626F}"/>
              </a:ext>
            </a:extLst>
          </p:cNvPr>
          <p:cNvCxnSpPr>
            <a:cxnSpLocks/>
            <a:stCxn id="36" idx="1"/>
            <a:endCxn id="35" idx="3"/>
          </p:cNvCxnSpPr>
          <p:nvPr/>
        </p:nvCxnSpPr>
        <p:spPr>
          <a:xfrm flipH="1" flipV="1">
            <a:off x="9485069" y="1756857"/>
            <a:ext cx="206718" cy="17556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467BB723-ADB8-4D1C-8668-214E8D587B26}"/>
              </a:ext>
            </a:extLst>
          </p:cNvPr>
          <p:cNvSpPr/>
          <p:nvPr/>
        </p:nvSpPr>
        <p:spPr>
          <a:xfrm>
            <a:off x="8310881" y="1529595"/>
            <a:ext cx="540882" cy="461665"/>
          </a:xfrm>
          <a:prstGeom prst="roundRect">
            <a:avLst>
              <a:gd name="adj" fmla="val 7942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AF141E0-785A-4D8C-9305-41AF0771039B}"/>
              </a:ext>
            </a:extLst>
          </p:cNvPr>
          <p:cNvSpPr txBox="1"/>
          <p:nvPr/>
        </p:nvSpPr>
        <p:spPr>
          <a:xfrm>
            <a:off x="9058480" y="2335256"/>
            <a:ext cx="1631209" cy="30777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rgbClr val="FF0000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사용자 환경설정</a:t>
            </a: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76E4C4C1-2A26-4567-92D8-51CD11DCC1B0}"/>
              </a:ext>
            </a:extLst>
          </p:cNvPr>
          <p:cNvCxnSpPr>
            <a:cxnSpLocks/>
            <a:stCxn id="54" idx="1"/>
          </p:cNvCxnSpPr>
          <p:nvPr/>
        </p:nvCxnSpPr>
        <p:spPr>
          <a:xfrm flipH="1" flipV="1">
            <a:off x="8660524" y="1997459"/>
            <a:ext cx="397956" cy="49168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54279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821635"/>
            <a:ext cx="12192000" cy="707960"/>
          </a:xfrm>
          <a:prstGeom prst="rect">
            <a:avLst/>
          </a:prstGeom>
          <a:solidFill>
            <a:srgbClr val="0C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008" y="92356"/>
            <a:ext cx="6431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150" dirty="0">
                <a:gradFill>
                  <a:gsLst>
                    <a:gs pos="100000">
                      <a:srgbClr val="0C4C8A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01</a:t>
            </a:r>
            <a:endParaRPr lang="ko-KR" altLang="en-US" sz="3600" spc="-150" dirty="0">
              <a:gradFill>
                <a:gsLst>
                  <a:gs pos="100000">
                    <a:srgbClr val="0C4C8A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08101" y="194076"/>
            <a:ext cx="14446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메인 화면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" y="941211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gradFill>
                  <a:gsLst>
                    <a:gs pos="100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“</a:t>
            </a:r>
            <a:r>
              <a:rPr lang="ko-KR" altLang="en-US" sz="2400" dirty="0">
                <a:gradFill>
                  <a:gsLst>
                    <a:gs pos="100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로그인</a:t>
            </a:r>
            <a:r>
              <a:rPr lang="en-US" altLang="ko-KR" sz="2400" dirty="0">
                <a:gradFill>
                  <a:gsLst>
                    <a:gs pos="100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-</a:t>
            </a:r>
            <a:r>
              <a:rPr lang="ko-KR" altLang="en-US" sz="2400" dirty="0">
                <a:gradFill>
                  <a:gsLst>
                    <a:gs pos="100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회원가입</a:t>
            </a:r>
            <a:r>
              <a:rPr lang="en-US" altLang="ko-KR" sz="2400" dirty="0">
                <a:gradFill>
                  <a:gsLst>
                    <a:gs pos="100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”</a:t>
            </a:r>
            <a:endParaRPr lang="ko-KR" altLang="en-US" sz="2400" dirty="0">
              <a:gradFill>
                <a:gsLst>
                  <a:gs pos="10000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0" y="6745357"/>
            <a:ext cx="12192000" cy="112643"/>
          </a:xfrm>
          <a:prstGeom prst="rect">
            <a:avLst/>
          </a:prstGeom>
          <a:solidFill>
            <a:srgbClr val="0C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B614933-CACB-4944-AEDB-9AD60349AC0A}"/>
              </a:ext>
            </a:extLst>
          </p:cNvPr>
          <p:cNvGrpSpPr/>
          <p:nvPr/>
        </p:nvGrpSpPr>
        <p:grpSpPr>
          <a:xfrm>
            <a:off x="708101" y="1802169"/>
            <a:ext cx="10853626" cy="4529077"/>
            <a:chOff x="708101" y="1802169"/>
            <a:chExt cx="10853626" cy="4529077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4991DEBB-59CC-46B2-B590-8D41D0A6E9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8101" y="2195150"/>
              <a:ext cx="4194032" cy="3594885"/>
            </a:xfrm>
            <a:prstGeom prst="rect">
              <a:avLst/>
            </a:prstGeom>
          </p:spPr>
        </p:pic>
        <p:sp>
          <p:nvSpPr>
            <p:cNvPr id="24" name="액자 23">
              <a:extLst>
                <a:ext uri="{FF2B5EF4-FFF2-40B4-BE49-F238E27FC236}">
                  <a16:creationId xmlns:a16="http://schemas.microsoft.com/office/drawing/2014/main" id="{436AEE69-0405-4B2C-B662-C122F222A41C}"/>
                </a:ext>
              </a:extLst>
            </p:cNvPr>
            <p:cNvSpPr/>
            <p:nvPr/>
          </p:nvSpPr>
          <p:spPr>
            <a:xfrm>
              <a:off x="3173664" y="3889409"/>
              <a:ext cx="1308819" cy="410141"/>
            </a:xfrm>
            <a:prstGeom prst="fram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A69089B-6463-4CA3-BA70-3C162317D042}"/>
                </a:ext>
              </a:extLst>
            </p:cNvPr>
            <p:cNvSpPr txBox="1"/>
            <p:nvPr/>
          </p:nvSpPr>
          <p:spPr>
            <a:xfrm>
              <a:off x="1069357" y="6023469"/>
              <a:ext cx="3279123" cy="30777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회원가입 화면으로 넘어가는 버튼</a:t>
              </a:r>
            </a:p>
          </p:txBody>
        </p:sp>
        <p:cxnSp>
          <p:nvCxnSpPr>
            <p:cNvPr id="26" name="직선 화살표 연결선 25">
              <a:extLst>
                <a:ext uri="{FF2B5EF4-FFF2-40B4-BE49-F238E27FC236}">
                  <a16:creationId xmlns:a16="http://schemas.microsoft.com/office/drawing/2014/main" id="{C3505E17-757D-4727-B2BB-B7B7A358AD6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32473" y="4299550"/>
              <a:ext cx="468674" cy="1694259"/>
            </a:xfrm>
            <a:prstGeom prst="straightConnector1">
              <a:avLst/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24390A6A-D41C-451C-B0A9-3100AE803C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67696" y="2214770"/>
              <a:ext cx="4194031" cy="3615544"/>
            </a:xfrm>
            <a:prstGeom prst="rect">
              <a:avLst/>
            </a:prstGeom>
          </p:spPr>
        </p:pic>
        <p:sp>
          <p:nvSpPr>
            <p:cNvPr id="28" name="화살표: 오른쪽 27">
              <a:extLst>
                <a:ext uri="{FF2B5EF4-FFF2-40B4-BE49-F238E27FC236}">
                  <a16:creationId xmlns:a16="http://schemas.microsoft.com/office/drawing/2014/main" id="{B7313BBA-A023-4E8E-B169-49F3A2A9A88F}"/>
                </a:ext>
              </a:extLst>
            </p:cNvPr>
            <p:cNvSpPr/>
            <p:nvPr/>
          </p:nvSpPr>
          <p:spPr>
            <a:xfrm>
              <a:off x="5668441" y="3787809"/>
              <a:ext cx="1048378" cy="569323"/>
            </a:xfrm>
            <a:prstGeom prst="rightArrow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2B78D400-4B31-4A8F-AC3B-A7CCA6D0551C}"/>
                </a:ext>
              </a:extLst>
            </p:cNvPr>
            <p:cNvSpPr/>
            <p:nvPr/>
          </p:nvSpPr>
          <p:spPr>
            <a:xfrm>
              <a:off x="8695048" y="1802169"/>
              <a:ext cx="157126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dirty="0"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회원가입 화면</a:t>
              </a:r>
              <a:endParaRPr lang="en-US" altLang="ko-KR" dirty="0">
                <a:latin typeface="나눔명조 ExtraBold" panose="02020603020101020101" pitchFamily="18" charset="-127"/>
                <a:ea typeface="나눔명조 ExtraBold" panose="02020603020101020101" pitchFamily="18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A09E6A13-AD48-4FAE-A4F8-D97BF305EB68}"/>
                </a:ext>
              </a:extLst>
            </p:cNvPr>
            <p:cNvSpPr/>
            <p:nvPr/>
          </p:nvSpPr>
          <p:spPr>
            <a:xfrm>
              <a:off x="2129291" y="1825818"/>
              <a:ext cx="135165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dirty="0"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로그인 화면</a:t>
              </a:r>
              <a:endParaRPr lang="en-US" altLang="ko-KR" dirty="0">
                <a:latin typeface="나눔명조 ExtraBold" panose="02020603020101020101" pitchFamily="18" charset="-127"/>
                <a:ea typeface="나눔명조 ExtraBold" panose="02020603020101020101" pitchFamily="18" charset="-127"/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462A4D1B-3A91-47AC-8033-AB3BA94DE14A}"/>
              </a:ext>
            </a:extLst>
          </p:cNvPr>
          <p:cNvGrpSpPr/>
          <p:nvPr/>
        </p:nvGrpSpPr>
        <p:grpSpPr>
          <a:xfrm>
            <a:off x="2938634" y="2444075"/>
            <a:ext cx="6314732" cy="2926039"/>
            <a:chOff x="2455612" y="2739540"/>
            <a:chExt cx="6314732" cy="2926039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052B627-99A2-484C-9DDC-66FFFCF71B54}"/>
                </a:ext>
              </a:extLst>
            </p:cNvPr>
            <p:cNvSpPr txBox="1"/>
            <p:nvPr/>
          </p:nvSpPr>
          <p:spPr>
            <a:xfrm>
              <a:off x="4683075" y="2739540"/>
              <a:ext cx="185980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회원가입 완료 시</a:t>
              </a:r>
              <a:endParaRPr lang="en-US" altLang="ko-KR" dirty="0">
                <a:latin typeface="나눔명조 ExtraBold" panose="02020603020101020101" pitchFamily="18" charset="-127"/>
                <a:ea typeface="나눔명조 ExtraBold" panose="02020603020101020101" pitchFamily="18" charset="-127"/>
              </a:endParaRPr>
            </a:p>
            <a:p>
              <a:endParaRPr lang="en-US" altLang="ko-KR" dirty="0">
                <a:latin typeface="나눔명조 ExtraBold" panose="02020603020101020101" pitchFamily="18" charset="-127"/>
                <a:ea typeface="나눔명조 ExtraBold" panose="02020603020101020101" pitchFamily="18" charset="-127"/>
              </a:endParaRPr>
            </a:p>
          </p:txBody>
        </p:sp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D3F6DBDA-B470-4AD4-98B0-EE36CC59714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55612" y="3137290"/>
              <a:ext cx="6314732" cy="2528289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E553BAD-822A-4E0A-8ECF-5AB07AEB3400}"/>
                </a:ext>
              </a:extLst>
            </p:cNvPr>
            <p:cNvSpPr txBox="1"/>
            <p:nvPr/>
          </p:nvSpPr>
          <p:spPr>
            <a:xfrm>
              <a:off x="4429408" y="3638192"/>
              <a:ext cx="2518638" cy="58477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로그인 화면으로 돌아오며 </a:t>
              </a:r>
              <a:endParaRPr lang="en-US" altLang="ko-KR" sz="1600" dirty="0"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  <a:p>
              <a:pPr algn="ctr"/>
              <a:r>
                <a:rPr lang="en-US" altLang="ko-KR" sz="16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Flash </a:t>
              </a:r>
              <a:r>
                <a:rPr lang="ko-KR" altLang="en-US" sz="16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메시지 출력</a:t>
              </a:r>
              <a:endParaRPr lang="en-US" altLang="ko-KR" sz="1600" dirty="0"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DFFC293F-1D80-4B41-A174-8206ED1B5CA7}"/>
                </a:ext>
              </a:extLst>
            </p:cNvPr>
            <p:cNvSpPr/>
            <p:nvPr/>
          </p:nvSpPr>
          <p:spPr>
            <a:xfrm>
              <a:off x="5234622" y="3310756"/>
              <a:ext cx="708978" cy="248581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633385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821635"/>
            <a:ext cx="12192000" cy="707960"/>
          </a:xfrm>
          <a:prstGeom prst="rect">
            <a:avLst/>
          </a:prstGeom>
          <a:solidFill>
            <a:srgbClr val="0C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008" y="92356"/>
            <a:ext cx="6431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150" dirty="0">
                <a:gradFill>
                  <a:gsLst>
                    <a:gs pos="100000">
                      <a:srgbClr val="0C4C8A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01</a:t>
            </a:r>
            <a:endParaRPr lang="ko-KR" altLang="en-US" sz="3600" spc="-150" dirty="0">
              <a:gradFill>
                <a:gsLst>
                  <a:gs pos="100000">
                    <a:srgbClr val="0C4C8A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08101" y="194076"/>
            <a:ext cx="14446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메인 화면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" y="941211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gradFill>
                  <a:gsLst>
                    <a:gs pos="100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“</a:t>
            </a:r>
            <a:r>
              <a:rPr lang="ko-KR" altLang="en-US" sz="2400" dirty="0">
                <a:gradFill>
                  <a:gsLst>
                    <a:gs pos="100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로그인 </a:t>
            </a:r>
            <a:r>
              <a:rPr lang="en-US" altLang="ko-KR" sz="2400" dirty="0">
                <a:gradFill>
                  <a:gsLst>
                    <a:gs pos="100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– </a:t>
            </a:r>
            <a:r>
              <a:rPr lang="ko-KR" altLang="en-US" sz="2400" dirty="0">
                <a:gradFill>
                  <a:gsLst>
                    <a:gs pos="100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비밀번호 변경</a:t>
            </a:r>
            <a:r>
              <a:rPr lang="en-US" altLang="ko-KR" sz="2400" dirty="0">
                <a:gradFill>
                  <a:gsLst>
                    <a:gs pos="100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”</a:t>
            </a:r>
            <a:endParaRPr lang="ko-KR" altLang="en-US" sz="2400" dirty="0">
              <a:gradFill>
                <a:gsLst>
                  <a:gs pos="10000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0" y="6745357"/>
            <a:ext cx="12192000" cy="112643"/>
          </a:xfrm>
          <a:prstGeom prst="rect">
            <a:avLst/>
          </a:prstGeom>
          <a:solidFill>
            <a:srgbClr val="0C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D9B3397A-0ADE-481B-8DB3-0E1A619CD731}"/>
              </a:ext>
            </a:extLst>
          </p:cNvPr>
          <p:cNvGrpSpPr/>
          <p:nvPr/>
        </p:nvGrpSpPr>
        <p:grpSpPr>
          <a:xfrm>
            <a:off x="3241693" y="2049022"/>
            <a:ext cx="5180257" cy="3987343"/>
            <a:chOff x="3241693" y="2049022"/>
            <a:chExt cx="5180257" cy="3987343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F9F7C5CF-3E9F-4650-ABC6-838C3C98902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0050" y="2049022"/>
              <a:ext cx="4651900" cy="3987343"/>
            </a:xfrm>
            <a:prstGeom prst="rect">
              <a:avLst/>
            </a:prstGeom>
          </p:spPr>
        </p:pic>
        <p:sp>
          <p:nvSpPr>
            <p:cNvPr id="12" name="액자 11">
              <a:extLst>
                <a:ext uri="{FF2B5EF4-FFF2-40B4-BE49-F238E27FC236}">
                  <a16:creationId xmlns:a16="http://schemas.microsoft.com/office/drawing/2014/main" id="{2804B0C9-CACE-4753-B72E-B37098037564}"/>
                </a:ext>
              </a:extLst>
            </p:cNvPr>
            <p:cNvSpPr/>
            <p:nvPr/>
          </p:nvSpPr>
          <p:spPr>
            <a:xfrm>
              <a:off x="4472222" y="4702137"/>
              <a:ext cx="980333" cy="367247"/>
            </a:xfrm>
            <a:prstGeom prst="fram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E394960-0E49-4175-89CE-2AF3065C9F28}"/>
                </a:ext>
              </a:extLst>
            </p:cNvPr>
            <p:cNvSpPr txBox="1"/>
            <p:nvPr/>
          </p:nvSpPr>
          <p:spPr>
            <a:xfrm>
              <a:off x="3241693" y="5316711"/>
              <a:ext cx="2210862" cy="46166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‘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비밀번호 찾기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’ </a:t>
              </a:r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버튼을 누를 시</a:t>
              </a:r>
              <a:endParaRPr lang="en-US" altLang="ko-KR" sz="1200" dirty="0"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  <a:p>
              <a:pPr algn="ctr"/>
              <a:r>
                <a:rPr lang="ko-KR" altLang="en-US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비밀번호를 변경할 수 있음</a:t>
              </a:r>
              <a:r>
                <a:rPr lang="en-US" altLang="ko-KR" sz="1200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.</a:t>
              </a:r>
              <a:endParaRPr lang="ko-KR" altLang="en-US" sz="1200" dirty="0"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  <p:cxnSp>
          <p:nvCxnSpPr>
            <p:cNvPr id="14" name="직선 화살표 연결선 13">
              <a:extLst>
                <a:ext uri="{FF2B5EF4-FFF2-40B4-BE49-F238E27FC236}">
                  <a16:creationId xmlns:a16="http://schemas.microsoft.com/office/drawing/2014/main" id="{ACFFBECD-5E83-4104-BEF5-E904D24DABA9}"/>
                </a:ext>
              </a:extLst>
            </p:cNvPr>
            <p:cNvCxnSpPr>
              <a:cxnSpLocks/>
              <a:stCxn id="12" idx="2"/>
              <a:endCxn id="13" idx="0"/>
            </p:cNvCxnSpPr>
            <p:nvPr/>
          </p:nvCxnSpPr>
          <p:spPr>
            <a:xfrm flipH="1">
              <a:off x="4347124" y="5069384"/>
              <a:ext cx="615265" cy="247327"/>
            </a:xfrm>
            <a:prstGeom prst="straightConnector1">
              <a:avLst/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9239EA64-D514-427F-BD3C-2048CB8DB64D}"/>
              </a:ext>
            </a:extLst>
          </p:cNvPr>
          <p:cNvGrpSpPr/>
          <p:nvPr/>
        </p:nvGrpSpPr>
        <p:grpSpPr>
          <a:xfrm>
            <a:off x="1894017" y="1649171"/>
            <a:ext cx="9377272" cy="4893518"/>
            <a:chOff x="1365697" y="1640680"/>
            <a:chExt cx="9377272" cy="4893518"/>
          </a:xfrm>
        </p:grpSpPr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5B23DCB2-9C47-4821-9179-42254ADD29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65697" y="3187778"/>
              <a:ext cx="3231788" cy="2097365"/>
            </a:xfrm>
            <a:prstGeom prst="rect">
              <a:avLst/>
            </a:prstGeom>
          </p:spPr>
        </p:pic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4E2B516E-2974-4FE3-AB8E-41174EE599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816" t="-9280" r="2816" b="9280"/>
            <a:stretch/>
          </p:blipFill>
          <p:spPr>
            <a:xfrm>
              <a:off x="6603120" y="1750279"/>
              <a:ext cx="2201329" cy="2497262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3B810AA-5BAE-46BA-BC2A-A96B5212243C}"/>
                </a:ext>
              </a:extLst>
            </p:cNvPr>
            <p:cNvSpPr txBox="1"/>
            <p:nvPr/>
          </p:nvSpPr>
          <p:spPr>
            <a:xfrm>
              <a:off x="1832077" y="2822804"/>
              <a:ext cx="22990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비밀번호 변경 페이지</a:t>
              </a:r>
            </a:p>
          </p:txBody>
        </p:sp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998135C3-62F8-4146-A583-C78DD42668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916" b="5174"/>
            <a:stretch/>
          </p:blipFill>
          <p:spPr>
            <a:xfrm>
              <a:off x="6643242" y="4794336"/>
              <a:ext cx="3404480" cy="1739862"/>
            </a:xfrm>
            <a:prstGeom prst="rect">
              <a:avLst/>
            </a:prstGeom>
          </p:spPr>
        </p:pic>
        <p:cxnSp>
          <p:nvCxnSpPr>
            <p:cNvPr id="33" name="직선 화살표 연결선 32">
              <a:extLst>
                <a:ext uri="{FF2B5EF4-FFF2-40B4-BE49-F238E27FC236}">
                  <a16:creationId xmlns:a16="http://schemas.microsoft.com/office/drawing/2014/main" id="{FA9ABCD7-3953-4E47-A1DA-498C7B775713}"/>
                </a:ext>
              </a:extLst>
            </p:cNvPr>
            <p:cNvCxnSpPr>
              <a:cxnSpLocks/>
              <a:endCxn id="30" idx="1"/>
            </p:cNvCxnSpPr>
            <p:nvPr/>
          </p:nvCxnSpPr>
          <p:spPr>
            <a:xfrm flipV="1">
              <a:off x="4597485" y="2998910"/>
              <a:ext cx="2005635" cy="1086434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화살표 연결선 33">
              <a:extLst>
                <a:ext uri="{FF2B5EF4-FFF2-40B4-BE49-F238E27FC236}">
                  <a16:creationId xmlns:a16="http://schemas.microsoft.com/office/drawing/2014/main" id="{11BD00C6-32BD-42F7-A7A1-55B2E6CC4737}"/>
                </a:ext>
              </a:extLst>
            </p:cNvPr>
            <p:cNvCxnSpPr>
              <a:cxnSpLocks/>
              <a:endCxn id="32" idx="1"/>
            </p:cNvCxnSpPr>
            <p:nvPr/>
          </p:nvCxnSpPr>
          <p:spPr>
            <a:xfrm>
              <a:off x="4597485" y="4149118"/>
              <a:ext cx="2045757" cy="1515149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91AC120-488C-45A6-9318-1B2570B909FE}"/>
                </a:ext>
              </a:extLst>
            </p:cNvPr>
            <p:cNvSpPr txBox="1"/>
            <p:nvPr/>
          </p:nvSpPr>
          <p:spPr>
            <a:xfrm>
              <a:off x="6643242" y="1640680"/>
              <a:ext cx="409972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DB</a:t>
              </a:r>
              <a:r>
                <a:rPr lang="ko-KR" altLang="en-US" sz="1400" dirty="0"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에 존재하는  </a:t>
              </a:r>
              <a:r>
                <a:rPr lang="en-US" altLang="ko-KR" sz="1400" dirty="0"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id</a:t>
              </a:r>
              <a:r>
                <a:rPr lang="ko-KR" altLang="en-US" sz="1400" dirty="0"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를 입력하였을 경우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0A9E3CF-A90A-480A-B7AE-385C829A07DA}"/>
                </a:ext>
              </a:extLst>
            </p:cNvPr>
            <p:cNvSpPr txBox="1"/>
            <p:nvPr/>
          </p:nvSpPr>
          <p:spPr>
            <a:xfrm>
              <a:off x="6497184" y="4486559"/>
              <a:ext cx="409972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DB</a:t>
              </a:r>
              <a:r>
                <a:rPr lang="ko-KR" altLang="en-US" sz="1400" dirty="0"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에 존재하지 않는  </a:t>
              </a:r>
              <a:r>
                <a:rPr lang="en-US" altLang="ko-KR" sz="1400" dirty="0"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id</a:t>
              </a:r>
              <a:r>
                <a:rPr lang="ko-KR" altLang="en-US" sz="1400" dirty="0"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를 입력하였을 경우</a:t>
              </a:r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D4F7BCA9-B8F3-437B-9998-688B0770D2B5}"/>
              </a:ext>
            </a:extLst>
          </p:cNvPr>
          <p:cNvGrpSpPr/>
          <p:nvPr/>
        </p:nvGrpSpPr>
        <p:grpSpPr>
          <a:xfrm>
            <a:off x="3131947" y="2226235"/>
            <a:ext cx="6337391" cy="2863075"/>
            <a:chOff x="3131947" y="2226235"/>
            <a:chExt cx="6337391" cy="2863075"/>
          </a:xfrm>
        </p:grpSpPr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B13F82DE-A14C-4490-B16A-A1BC58A50EF0}"/>
                </a:ext>
              </a:extLst>
            </p:cNvPr>
            <p:cNvGrpSpPr/>
            <p:nvPr/>
          </p:nvGrpSpPr>
          <p:grpSpPr>
            <a:xfrm>
              <a:off x="3131947" y="2226235"/>
              <a:ext cx="6337391" cy="2863075"/>
              <a:chOff x="1066769" y="2359938"/>
              <a:chExt cx="6337391" cy="2863075"/>
            </a:xfrm>
          </p:grpSpPr>
          <p:pic>
            <p:nvPicPr>
              <p:cNvPr id="44" name="그림 43">
                <a:extLst>
                  <a:ext uri="{FF2B5EF4-FFF2-40B4-BE49-F238E27FC236}">
                    <a16:creationId xmlns:a16="http://schemas.microsoft.com/office/drawing/2014/main" id="{4FCEF2CF-0603-4DCA-87C0-D3D2E4D9F7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66769" y="2811284"/>
                <a:ext cx="6337391" cy="2411729"/>
              </a:xfrm>
              <a:prstGeom prst="rect">
                <a:avLst/>
              </a:prstGeom>
            </p:spPr>
          </p:pic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18D8911-8342-4CE2-882D-DE3976E906C0}"/>
                  </a:ext>
                </a:extLst>
              </p:cNvPr>
              <p:cNvSpPr txBox="1"/>
              <p:nvPr/>
            </p:nvSpPr>
            <p:spPr>
              <a:xfrm>
                <a:off x="3148903" y="2359938"/>
                <a:ext cx="2367956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dirty="0">
                    <a:latin typeface="나눔명조 ExtraBold" panose="02020603020101020101" pitchFamily="18" charset="-127"/>
                    <a:ea typeface="나눔명조 ExtraBold" panose="02020603020101020101" pitchFamily="18" charset="-127"/>
                  </a:rPr>
                  <a:t>비밀번호 변경 완료 시</a:t>
                </a:r>
                <a:endParaRPr lang="en-US" altLang="ko-KR" dirty="0">
                  <a:latin typeface="나눔명조 ExtraBold" panose="02020603020101020101" pitchFamily="18" charset="-127"/>
                  <a:ea typeface="나눔명조 ExtraBold" panose="02020603020101020101" pitchFamily="18" charset="-127"/>
                </a:endParaRPr>
              </a:p>
              <a:p>
                <a:endParaRPr lang="en-US" altLang="ko-KR" dirty="0">
                  <a:latin typeface="나눔명조 ExtraBold" panose="02020603020101020101" pitchFamily="18" charset="-127"/>
                  <a:ea typeface="나눔명조 ExtraBold" panose="02020603020101020101" pitchFamily="18" charset="-127"/>
                </a:endParaRP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CD2B4E50-A497-4C6E-8928-49CBCCB085C8}"/>
                  </a:ext>
                </a:extLst>
              </p:cNvPr>
              <p:cNvSpPr txBox="1"/>
              <p:nvPr/>
            </p:nvSpPr>
            <p:spPr>
              <a:xfrm>
                <a:off x="3103711" y="3354048"/>
                <a:ext cx="2517837" cy="52322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400" dirty="0">
                    <a:latin typeface="나눔명조" panose="02020603020101020101" pitchFamily="18" charset="-127"/>
                    <a:ea typeface="나눔명조" panose="02020603020101020101" pitchFamily="18" charset="-127"/>
                  </a:rPr>
                  <a:t>로그인 화면으로 돌아오며 </a:t>
                </a:r>
                <a:endParaRPr lang="en-US" altLang="ko-KR" sz="1400" dirty="0">
                  <a:latin typeface="나눔명조" panose="02020603020101020101" pitchFamily="18" charset="-127"/>
                  <a:ea typeface="나눔명조" panose="02020603020101020101" pitchFamily="18" charset="-127"/>
                </a:endParaRPr>
              </a:p>
              <a:p>
                <a:pPr algn="ctr"/>
                <a:r>
                  <a:rPr lang="en-US" altLang="ko-KR" sz="1400" dirty="0">
                    <a:latin typeface="나눔명조" panose="02020603020101020101" pitchFamily="18" charset="-127"/>
                    <a:ea typeface="나눔명조" panose="02020603020101020101" pitchFamily="18" charset="-127"/>
                  </a:rPr>
                  <a:t>Flash </a:t>
                </a:r>
                <a:r>
                  <a:rPr lang="ko-KR" altLang="en-US" sz="1400" dirty="0">
                    <a:latin typeface="나눔명조" panose="02020603020101020101" pitchFamily="18" charset="-127"/>
                    <a:ea typeface="나눔명조" panose="02020603020101020101" pitchFamily="18" charset="-127"/>
                  </a:rPr>
                  <a:t>메시지 출력</a:t>
                </a:r>
                <a:endParaRPr lang="en-US" altLang="ko-KR" sz="1400" dirty="0">
                  <a:latin typeface="나눔명조" panose="02020603020101020101" pitchFamily="18" charset="-127"/>
                  <a:ea typeface="나눔명조" panose="02020603020101020101" pitchFamily="18" charset="-127"/>
                </a:endParaRPr>
              </a:p>
            </p:txBody>
          </p:sp>
        </p:grp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DAF491B2-C7FE-4D0E-B960-45E958CFBD7A}"/>
                </a:ext>
              </a:extLst>
            </p:cNvPr>
            <p:cNvSpPr/>
            <p:nvPr/>
          </p:nvSpPr>
          <p:spPr>
            <a:xfrm>
              <a:off x="5763908" y="2893879"/>
              <a:ext cx="1230963" cy="238889"/>
            </a:xfrm>
            <a:prstGeom prst="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417758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821635"/>
            <a:ext cx="12192000" cy="707960"/>
          </a:xfrm>
          <a:prstGeom prst="rect">
            <a:avLst/>
          </a:prstGeom>
          <a:solidFill>
            <a:srgbClr val="0C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008" y="92356"/>
            <a:ext cx="6431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150" dirty="0">
                <a:gradFill>
                  <a:gsLst>
                    <a:gs pos="100000">
                      <a:srgbClr val="0C4C8A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01</a:t>
            </a:r>
            <a:endParaRPr lang="ko-KR" altLang="en-US" sz="3600" spc="-150" dirty="0">
              <a:gradFill>
                <a:gsLst>
                  <a:gs pos="100000">
                    <a:srgbClr val="0C4C8A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08101" y="194076"/>
            <a:ext cx="14446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메인 화면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" y="941211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gradFill>
                  <a:gsLst>
                    <a:gs pos="100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“</a:t>
            </a:r>
            <a:r>
              <a:rPr lang="ko-KR" altLang="en-US" sz="2400" dirty="0">
                <a:gradFill>
                  <a:gsLst>
                    <a:gs pos="100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로그인 성공 화면</a:t>
            </a:r>
            <a:r>
              <a:rPr lang="en-US" altLang="ko-KR" sz="2400" dirty="0">
                <a:gradFill>
                  <a:gsLst>
                    <a:gs pos="100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”</a:t>
            </a:r>
            <a:endParaRPr lang="ko-KR" altLang="en-US" sz="2400" dirty="0">
              <a:gradFill>
                <a:gsLst>
                  <a:gs pos="10000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0" y="6745357"/>
            <a:ext cx="12192000" cy="112643"/>
          </a:xfrm>
          <a:prstGeom prst="rect">
            <a:avLst/>
          </a:prstGeom>
          <a:solidFill>
            <a:srgbClr val="0C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27671C7-0346-47B7-954F-4DE4FA72E0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381" y="3273444"/>
            <a:ext cx="4932887" cy="167692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EC0E221-2A05-483B-A2D0-246E5BC504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8828" y="3273444"/>
            <a:ext cx="5344271" cy="129558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2930A4C-A308-4947-82B9-DC43CC6C6E13}"/>
              </a:ext>
            </a:extLst>
          </p:cNvPr>
          <p:cNvSpPr txBox="1"/>
          <p:nvPr/>
        </p:nvSpPr>
        <p:spPr>
          <a:xfrm>
            <a:off x="1975385" y="2709624"/>
            <a:ext cx="2956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로그인한 상태의 화면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1305DC4-7F2B-40EF-B4E8-F5AAC5A07A01}"/>
              </a:ext>
            </a:extLst>
          </p:cNvPr>
          <p:cNvSpPr txBox="1"/>
          <p:nvPr/>
        </p:nvSpPr>
        <p:spPr>
          <a:xfrm>
            <a:off x="7684635" y="2709624"/>
            <a:ext cx="2956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로그인 하기 전의 화면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96B9D668-07C0-4D57-9AD8-F5DDD25325C1}"/>
              </a:ext>
            </a:extLst>
          </p:cNvPr>
          <p:cNvSpPr/>
          <p:nvPr/>
        </p:nvSpPr>
        <p:spPr>
          <a:xfrm>
            <a:off x="3395472" y="3383280"/>
            <a:ext cx="804672" cy="395765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56422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821635"/>
            <a:ext cx="12192000" cy="707960"/>
          </a:xfrm>
          <a:prstGeom prst="rect">
            <a:avLst/>
          </a:prstGeom>
          <a:solidFill>
            <a:srgbClr val="0C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008" y="92356"/>
            <a:ext cx="6431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150" dirty="0">
                <a:gradFill>
                  <a:gsLst>
                    <a:gs pos="100000">
                      <a:srgbClr val="0C4C8A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01</a:t>
            </a:r>
            <a:endParaRPr lang="ko-KR" altLang="en-US" sz="3600" spc="-150" dirty="0">
              <a:gradFill>
                <a:gsLst>
                  <a:gs pos="100000">
                    <a:srgbClr val="0C4C8A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08101" y="194076"/>
            <a:ext cx="14446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메인 화면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" y="941211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gradFill>
                  <a:gsLst>
                    <a:gs pos="100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“</a:t>
            </a:r>
            <a:r>
              <a:rPr lang="ko-KR" altLang="en-US" sz="2400" dirty="0">
                <a:gradFill>
                  <a:gsLst>
                    <a:gs pos="100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사용자 환경설정</a:t>
            </a:r>
            <a:r>
              <a:rPr lang="en-US" altLang="ko-KR" sz="2400" dirty="0">
                <a:gradFill>
                  <a:gsLst>
                    <a:gs pos="100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”</a:t>
            </a:r>
            <a:endParaRPr lang="ko-KR" altLang="en-US" sz="2400" dirty="0">
              <a:gradFill>
                <a:gsLst>
                  <a:gs pos="10000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0" y="6745357"/>
            <a:ext cx="12192000" cy="112643"/>
          </a:xfrm>
          <a:prstGeom prst="rect">
            <a:avLst/>
          </a:prstGeom>
          <a:solidFill>
            <a:srgbClr val="0C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EB024CB-C26F-44FC-9C42-1AA5954AE2F0}"/>
              </a:ext>
            </a:extLst>
          </p:cNvPr>
          <p:cNvGrpSpPr/>
          <p:nvPr/>
        </p:nvGrpSpPr>
        <p:grpSpPr>
          <a:xfrm>
            <a:off x="1455419" y="1705941"/>
            <a:ext cx="9441181" cy="5002839"/>
            <a:chOff x="1744979" y="1766901"/>
            <a:chExt cx="9441181" cy="5002839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BB772A35-A9B2-41DB-9B9E-38FF849E10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44979" y="1766901"/>
              <a:ext cx="9441181" cy="4631242"/>
            </a:xfrm>
            <a:prstGeom prst="rect">
              <a:avLst/>
            </a:prstGeom>
          </p:spPr>
        </p:pic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3FEF25BA-20EB-435C-844C-6B2168FF7F44}"/>
                </a:ext>
              </a:extLst>
            </p:cNvPr>
            <p:cNvSpPr/>
            <p:nvPr/>
          </p:nvSpPr>
          <p:spPr>
            <a:xfrm>
              <a:off x="3253740" y="3185160"/>
              <a:ext cx="1752600" cy="31242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D78563F7-9668-4234-8848-F9659A9B49AA}"/>
                </a:ext>
              </a:extLst>
            </p:cNvPr>
            <p:cNvSpPr/>
            <p:nvPr/>
          </p:nvSpPr>
          <p:spPr>
            <a:xfrm>
              <a:off x="6923532" y="5798820"/>
              <a:ext cx="460248" cy="53492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963F2D8-D769-4A52-9EB6-8FAAC1942C02}"/>
                </a:ext>
              </a:extLst>
            </p:cNvPr>
            <p:cNvSpPr txBox="1"/>
            <p:nvPr/>
          </p:nvSpPr>
          <p:spPr>
            <a:xfrm>
              <a:off x="6762172" y="6338853"/>
              <a:ext cx="225552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dirty="0">
                  <a:solidFill>
                    <a:srgbClr val="FF0000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관리자 권한 부여 </a:t>
              </a:r>
              <a:r>
                <a:rPr lang="en-US" altLang="ko-KR" sz="1050" dirty="0">
                  <a:solidFill>
                    <a:srgbClr val="FF0000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, </a:t>
              </a:r>
              <a:r>
                <a:rPr lang="ko-KR" altLang="en-US" sz="1050" dirty="0">
                  <a:solidFill>
                    <a:srgbClr val="FF0000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유저 삭제 </a:t>
              </a:r>
              <a:endParaRPr lang="en-US" altLang="ko-KR" sz="1050" dirty="0">
                <a:solidFill>
                  <a:srgbClr val="FF0000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endParaRPr>
            </a:p>
            <a:p>
              <a:pPr algn="ctr"/>
              <a:r>
                <a:rPr lang="en-US" altLang="ko-KR" sz="1050" dirty="0">
                  <a:solidFill>
                    <a:srgbClr val="FF0000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(</a:t>
              </a:r>
              <a:r>
                <a:rPr lang="ko-KR" altLang="en-US" sz="1050" dirty="0">
                  <a:solidFill>
                    <a:srgbClr val="FF0000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관리자만 가능</a:t>
              </a:r>
              <a:r>
                <a:rPr lang="en-US" altLang="ko-KR" sz="1050" dirty="0">
                  <a:solidFill>
                    <a:srgbClr val="FF0000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)</a:t>
              </a:r>
              <a:endParaRPr lang="ko-KR" altLang="en-US" sz="1050" dirty="0">
                <a:solidFill>
                  <a:srgbClr val="FF0000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AC6A5D6F-3AFC-4808-B1B2-7199F9D3D2B1}"/>
                </a:ext>
              </a:extLst>
            </p:cNvPr>
            <p:cNvSpPr/>
            <p:nvPr/>
          </p:nvSpPr>
          <p:spPr>
            <a:xfrm>
              <a:off x="8277606" y="5798820"/>
              <a:ext cx="384810" cy="54391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0F9A473-A06E-483A-A4A6-5F3A9CA373BA}"/>
                </a:ext>
              </a:extLst>
            </p:cNvPr>
            <p:cNvSpPr txBox="1"/>
            <p:nvPr/>
          </p:nvSpPr>
          <p:spPr>
            <a:xfrm>
              <a:off x="4411980" y="3200457"/>
              <a:ext cx="225552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dirty="0">
                  <a:solidFill>
                    <a:srgbClr val="FF0000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사용자 정보 변경</a:t>
              </a: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3AB580CB-38F8-48C2-9F62-564E67AD91E6}"/>
              </a:ext>
            </a:extLst>
          </p:cNvPr>
          <p:cNvGrpSpPr/>
          <p:nvPr/>
        </p:nvGrpSpPr>
        <p:grpSpPr>
          <a:xfrm>
            <a:off x="1834361" y="2204265"/>
            <a:ext cx="8683295" cy="3862557"/>
            <a:chOff x="2068907" y="6858000"/>
            <a:chExt cx="8683295" cy="3862557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4B587CA2-D576-43D2-AE55-BFE1D32214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68907" y="6858000"/>
              <a:ext cx="3990975" cy="3495675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64FC47A5-C5AF-4D7A-A66F-AC3305A9034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23127" y="7266174"/>
              <a:ext cx="4029075" cy="2676525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EE352C3-D59D-4E93-BD00-AC3C03C4A7FA}"/>
                </a:ext>
              </a:extLst>
            </p:cNvPr>
            <p:cNvSpPr txBox="1"/>
            <p:nvPr/>
          </p:nvSpPr>
          <p:spPr>
            <a:xfrm>
              <a:off x="2651969" y="10351225"/>
              <a:ext cx="2956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내 정보 수정하기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058B597-7498-41A0-9EA7-856DE0E29D9B}"/>
                </a:ext>
              </a:extLst>
            </p:cNvPr>
            <p:cNvSpPr txBox="1"/>
            <p:nvPr/>
          </p:nvSpPr>
          <p:spPr>
            <a:xfrm>
              <a:off x="7796060" y="9944365"/>
              <a:ext cx="2956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비밀번호 변경하기</a:t>
              </a:r>
              <a:endParaRPr lang="ko-KR" altLang="en-US" dirty="0">
                <a:latin typeface="나눔명조 ExtraBold" panose="02020603020101020101" pitchFamily="18" charset="-127"/>
                <a:ea typeface="나눔명조 ExtraBold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58139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821635"/>
            <a:ext cx="12192000" cy="646332"/>
          </a:xfrm>
          <a:prstGeom prst="rect">
            <a:avLst/>
          </a:prstGeom>
          <a:solidFill>
            <a:srgbClr val="0C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008" y="92356"/>
            <a:ext cx="6431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150" dirty="0">
                <a:gradFill>
                  <a:gsLst>
                    <a:gs pos="100000">
                      <a:srgbClr val="0C4C8A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02</a:t>
            </a:r>
            <a:endParaRPr lang="ko-KR" altLang="en-US" sz="3600" spc="-150" dirty="0">
              <a:gradFill>
                <a:gsLst>
                  <a:gs pos="100000">
                    <a:srgbClr val="0C4C8A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08101" y="194076"/>
            <a:ext cx="14446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조원 소개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913968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gradFill>
                  <a:gsLst>
                    <a:gs pos="100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“</a:t>
            </a:r>
            <a:r>
              <a:rPr lang="ko-KR" altLang="en-US" sz="2400" dirty="0">
                <a:gradFill>
                  <a:gsLst>
                    <a:gs pos="100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조원 소개 메인</a:t>
            </a:r>
            <a:r>
              <a:rPr lang="en-US" altLang="ko-KR" sz="2400" dirty="0">
                <a:gradFill>
                  <a:gsLst>
                    <a:gs pos="100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”</a:t>
            </a:r>
            <a:endParaRPr lang="ko-KR" altLang="en-US" sz="2400" dirty="0">
              <a:gradFill>
                <a:gsLst>
                  <a:gs pos="10000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0" y="6745357"/>
            <a:ext cx="12192000" cy="112643"/>
          </a:xfrm>
          <a:prstGeom prst="rect">
            <a:avLst/>
          </a:prstGeom>
          <a:solidFill>
            <a:srgbClr val="0C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8DDCEBE-59C7-4938-A679-D71C6E4506DF}"/>
              </a:ext>
            </a:extLst>
          </p:cNvPr>
          <p:cNvGrpSpPr/>
          <p:nvPr/>
        </p:nvGrpSpPr>
        <p:grpSpPr>
          <a:xfrm>
            <a:off x="2099501" y="2082382"/>
            <a:ext cx="7992997" cy="4048560"/>
            <a:chOff x="-797190" y="6673296"/>
            <a:chExt cx="12192000" cy="6175411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481D135D-A4FF-4912-B9F2-ADAC5BFA51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797190" y="6930507"/>
              <a:ext cx="12192000" cy="5918200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90639821-C5A2-4A5F-946B-0F4004610E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797190" y="6673296"/>
              <a:ext cx="1695688" cy="257211"/>
            </a:xfrm>
            <a:prstGeom prst="rect">
              <a:avLst/>
            </a:prstGeom>
          </p:spPr>
        </p:pic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E657A954-6BF8-4AFB-B3CB-34AC430DECFA}"/>
              </a:ext>
            </a:extLst>
          </p:cNvPr>
          <p:cNvGrpSpPr/>
          <p:nvPr/>
        </p:nvGrpSpPr>
        <p:grpSpPr>
          <a:xfrm>
            <a:off x="2099501" y="2251008"/>
            <a:ext cx="8062198" cy="3879933"/>
            <a:chOff x="2099501" y="2251008"/>
            <a:chExt cx="8062198" cy="3879933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555C466E-1EFE-4C22-A4AE-837786D68F8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99501" y="2251008"/>
              <a:ext cx="8062198" cy="3879933"/>
            </a:xfrm>
            <a:prstGeom prst="rect">
              <a:avLst/>
            </a:prstGeom>
          </p:spPr>
        </p:pic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B9A35FD7-6D95-449C-AB3B-8DBBA54513D5}"/>
                </a:ext>
              </a:extLst>
            </p:cNvPr>
            <p:cNvSpPr/>
            <p:nvPr/>
          </p:nvSpPr>
          <p:spPr>
            <a:xfrm>
              <a:off x="5852160" y="5387340"/>
              <a:ext cx="495300" cy="335280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78978AF-6915-49F0-8CEE-FFB1BF856447}"/>
                </a:ext>
              </a:extLst>
            </p:cNvPr>
            <p:cNvSpPr txBox="1"/>
            <p:nvPr/>
          </p:nvSpPr>
          <p:spPr>
            <a:xfrm>
              <a:off x="6593896" y="5454484"/>
              <a:ext cx="1989272" cy="41549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dirty="0">
                  <a:solidFill>
                    <a:srgbClr val="FF0000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새 멤버 등록하기 버튼 </a:t>
              </a:r>
              <a:endParaRPr lang="en-US" altLang="ko-KR" sz="1050" dirty="0">
                <a:solidFill>
                  <a:srgbClr val="FF0000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endParaRPr>
            </a:p>
            <a:p>
              <a:pPr algn="ctr"/>
              <a:r>
                <a:rPr lang="en-US" altLang="ko-KR" sz="1050" dirty="0">
                  <a:solidFill>
                    <a:srgbClr val="FF0000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( </a:t>
              </a:r>
              <a:r>
                <a:rPr lang="ko-KR" altLang="en-US" sz="1050" dirty="0">
                  <a:solidFill>
                    <a:srgbClr val="FF0000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관리자인 경우에만 나타남</a:t>
              </a:r>
              <a:r>
                <a:rPr lang="en-US" altLang="ko-KR" sz="1050" dirty="0">
                  <a:solidFill>
                    <a:srgbClr val="FF0000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)</a:t>
              </a:r>
              <a:endParaRPr lang="ko-KR" altLang="en-US" sz="1050" dirty="0">
                <a:solidFill>
                  <a:srgbClr val="FF0000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endParaRPr>
            </a:p>
          </p:txBody>
        </p:sp>
      </p:grp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44C75C2B-0B4D-46E7-9205-56143E9A6BD8}"/>
              </a:ext>
            </a:extLst>
          </p:cNvPr>
          <p:cNvCxnSpPr>
            <a:stCxn id="17" idx="1"/>
          </p:cNvCxnSpPr>
          <p:nvPr/>
        </p:nvCxnSpPr>
        <p:spPr>
          <a:xfrm flipH="1" flipV="1">
            <a:off x="6347460" y="5554980"/>
            <a:ext cx="246436" cy="10725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2536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821635"/>
            <a:ext cx="12192000" cy="646332"/>
          </a:xfrm>
          <a:prstGeom prst="rect">
            <a:avLst/>
          </a:prstGeom>
          <a:solidFill>
            <a:srgbClr val="0C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008" y="92356"/>
            <a:ext cx="6431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150" dirty="0">
                <a:gradFill>
                  <a:gsLst>
                    <a:gs pos="100000">
                      <a:srgbClr val="0C4C8A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02</a:t>
            </a:r>
            <a:endParaRPr lang="ko-KR" altLang="en-US" sz="3600" spc="-150" dirty="0">
              <a:gradFill>
                <a:gsLst>
                  <a:gs pos="100000">
                    <a:srgbClr val="0C4C8A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08101" y="194076"/>
            <a:ext cx="14446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gradFill>
                  <a:gsLst>
                    <a:gs pos="10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bg2">
                        <a:lumMod val="50000"/>
                      </a:schemeClr>
                    </a:gs>
                  </a:gsLst>
                  <a:lin ang="5400000" scaled="1"/>
                </a:gra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조원 소개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913968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gradFill>
                  <a:gsLst>
                    <a:gs pos="100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“</a:t>
            </a:r>
            <a:r>
              <a:rPr lang="ko-KR" altLang="en-US" sz="2400" dirty="0">
                <a:gradFill>
                  <a:gsLst>
                    <a:gs pos="100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조원 등록 하기</a:t>
            </a:r>
            <a:r>
              <a:rPr lang="en-US" altLang="ko-KR" sz="2400" dirty="0">
                <a:gradFill>
                  <a:gsLst>
                    <a:gs pos="100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”</a:t>
            </a:r>
            <a:endParaRPr lang="ko-KR" altLang="en-US" sz="2400" dirty="0">
              <a:gradFill>
                <a:gsLst>
                  <a:gs pos="100000">
                    <a:schemeClr val="bg1"/>
                  </a:gs>
                  <a:gs pos="100000">
                    <a:schemeClr val="bg1"/>
                  </a:gs>
                </a:gsLst>
                <a:lin ang="5400000" scaled="1"/>
              </a:gradFill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0" y="6745357"/>
            <a:ext cx="12192000" cy="112643"/>
          </a:xfrm>
          <a:prstGeom prst="rect">
            <a:avLst/>
          </a:prstGeom>
          <a:solidFill>
            <a:srgbClr val="0C4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910E8F9A-1874-406C-A8F2-4321B836A068}"/>
              </a:ext>
            </a:extLst>
          </p:cNvPr>
          <p:cNvGrpSpPr/>
          <p:nvPr/>
        </p:nvGrpSpPr>
        <p:grpSpPr>
          <a:xfrm>
            <a:off x="3519004" y="1631008"/>
            <a:ext cx="5153991" cy="4951308"/>
            <a:chOff x="3519004" y="1571835"/>
            <a:chExt cx="5153991" cy="4951308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AED63CFF-1F5D-4D99-9494-C2F71496C3C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19004" y="1740461"/>
              <a:ext cx="5153991" cy="4782682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907082A1-F8F7-4D7A-BEBE-E6CBF9827A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19004" y="1571835"/>
              <a:ext cx="1111682" cy="168626"/>
            </a:xfrm>
            <a:prstGeom prst="rect">
              <a:avLst/>
            </a:prstGeom>
          </p:spPr>
        </p:pic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5E3BCB05-2BA6-486A-B248-9715B6A70A9A}"/>
              </a:ext>
            </a:extLst>
          </p:cNvPr>
          <p:cNvGrpSpPr/>
          <p:nvPr/>
        </p:nvGrpSpPr>
        <p:grpSpPr>
          <a:xfrm>
            <a:off x="3519004" y="1927542"/>
            <a:ext cx="5153991" cy="4077764"/>
            <a:chOff x="3519004" y="1927542"/>
            <a:chExt cx="5153991" cy="4077764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EAA683F0-36A0-4D25-B2EB-D7727E1920F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39300" y="2291125"/>
              <a:ext cx="2433695" cy="3631073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2E18B6F9-D071-4DBA-A1CB-D5B9566C0DF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519004" y="2278634"/>
              <a:ext cx="2517619" cy="3726672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268F5B7-ABF0-4A7E-A2C8-A547283AC8B7}"/>
                </a:ext>
              </a:extLst>
            </p:cNvPr>
            <p:cNvSpPr txBox="1"/>
            <p:nvPr/>
          </p:nvSpPr>
          <p:spPr>
            <a:xfrm>
              <a:off x="5010202" y="1927542"/>
              <a:ext cx="2255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rgbClr val="FF0000"/>
                  </a:solidFill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유효성 검사</a:t>
              </a: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ADE4CCF2-9370-493D-B901-EE973ED8FD86}"/>
              </a:ext>
            </a:extLst>
          </p:cNvPr>
          <p:cNvGrpSpPr/>
          <p:nvPr/>
        </p:nvGrpSpPr>
        <p:grpSpPr>
          <a:xfrm>
            <a:off x="1894393" y="2336645"/>
            <a:ext cx="8403211" cy="3211420"/>
            <a:chOff x="624906" y="8553234"/>
            <a:chExt cx="8403211" cy="3211420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DB5FF5E2-7B44-42CF-A2F8-A50917830F0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24906" y="8966510"/>
              <a:ext cx="4152907" cy="2316186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AE498DB-4592-4F61-BE9F-AF15613B2983}"/>
                </a:ext>
              </a:extLst>
            </p:cNvPr>
            <p:cNvSpPr txBox="1"/>
            <p:nvPr/>
          </p:nvSpPr>
          <p:spPr>
            <a:xfrm>
              <a:off x="3434477" y="8553234"/>
              <a:ext cx="29561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출력 화면</a:t>
              </a:r>
            </a:p>
          </p:txBody>
        </p:sp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6CAE0609-6FE2-4083-AA13-DB4174ACEF1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981998" y="8966511"/>
              <a:ext cx="4046119" cy="2316186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BA798EE-BB0F-4BB0-994B-1267421196C8}"/>
                </a:ext>
              </a:extLst>
            </p:cNvPr>
            <p:cNvSpPr txBox="1"/>
            <p:nvPr/>
          </p:nvSpPr>
          <p:spPr>
            <a:xfrm>
              <a:off x="1223288" y="11395322"/>
              <a:ext cx="2956142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사진 선택을 하지않은 경우</a:t>
              </a:r>
              <a:endParaRPr lang="ko-KR" altLang="en-US" dirty="0">
                <a:latin typeface="나눔명조 ExtraBold" panose="02020603020101020101" pitchFamily="18" charset="-127"/>
                <a:ea typeface="나눔명조 ExtraBold" panose="02020603020101020101" pitchFamily="18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8F17E2A-8B48-4C6F-B12F-49015B430F4F}"/>
                </a:ext>
              </a:extLst>
            </p:cNvPr>
            <p:cNvSpPr txBox="1"/>
            <p:nvPr/>
          </p:nvSpPr>
          <p:spPr>
            <a:xfrm>
              <a:off x="5550135" y="11395322"/>
              <a:ext cx="2956142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사진을 선택했을 경우</a:t>
              </a: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9C1E6699-DEA6-4D19-A883-8397BEABE8F2}"/>
              </a:ext>
            </a:extLst>
          </p:cNvPr>
          <p:cNvGrpSpPr/>
          <p:nvPr/>
        </p:nvGrpSpPr>
        <p:grpSpPr>
          <a:xfrm>
            <a:off x="3462912" y="1770298"/>
            <a:ext cx="6913540" cy="4605033"/>
            <a:chOff x="3462912" y="1770298"/>
            <a:chExt cx="6913540" cy="4605033"/>
          </a:xfrm>
        </p:grpSpPr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70347521-3FF5-46F0-BD3D-3640067CFAB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462912" y="1770298"/>
              <a:ext cx="2555568" cy="4605033"/>
            </a:xfrm>
            <a:prstGeom prst="rect">
              <a:avLst/>
            </a:prstGeom>
          </p:spPr>
        </p:pic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080083E5-FF04-4195-8E52-EBFE5CF71805}"/>
                </a:ext>
              </a:extLst>
            </p:cNvPr>
            <p:cNvCxnSpPr>
              <a:cxnSpLocks/>
              <a:stCxn id="21" idx="3"/>
            </p:cNvCxnSpPr>
            <p:nvPr/>
          </p:nvCxnSpPr>
          <p:spPr>
            <a:xfrm>
              <a:off x="6047300" y="3908014"/>
              <a:ext cx="164761" cy="7991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C25A3F4F-AE03-4EBB-8C21-61477E4439D9}"/>
                </a:ext>
              </a:extLst>
            </p:cNvPr>
            <p:cNvSpPr/>
            <p:nvPr/>
          </p:nvSpPr>
          <p:spPr>
            <a:xfrm>
              <a:off x="6223545" y="2687439"/>
              <a:ext cx="4152907" cy="2491294"/>
            </a:xfrm>
            <a:prstGeom prst="roundRect">
              <a:avLst>
                <a:gd name="adj" fmla="val 3668"/>
              </a:avLst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650544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486</TotalTime>
  <Words>552</Words>
  <Application>Microsoft Office PowerPoint</Application>
  <PresentationFormat>와이드스크린</PresentationFormat>
  <Paragraphs>172</Paragraphs>
  <Slides>26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2" baseType="lpstr">
      <vt:lpstr>맑은 고딕</vt:lpstr>
      <vt:lpstr>나눔명조</vt:lpstr>
      <vt:lpstr>나눔명조 ExtraBold</vt:lpstr>
      <vt:lpstr>1훈나무그늘 M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SEYOUNG PARK</dc:creator>
  <cp:lastModifiedBy>scope0204@gmail.com</cp:lastModifiedBy>
  <cp:revision>90</cp:revision>
  <dcterms:created xsi:type="dcterms:W3CDTF">2016-12-29T12:06:27Z</dcterms:created>
  <dcterms:modified xsi:type="dcterms:W3CDTF">2019-12-08T12:04:05Z</dcterms:modified>
</cp:coreProperties>
</file>